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notesSlides/notesSlide1.xml" ContentType="application/vnd.openxmlformats-officedocument.presentationml.notesSlide+xml"/>
  <Override PartName="/ppt/ink/ink15.xml" ContentType="application/inkml+xml"/>
  <Override PartName="/ppt/notesSlides/notesSlide2.xml" ContentType="application/vnd.openxmlformats-officedocument.presentationml.notesSlide+xml"/>
  <Override PartName="/ppt/ink/ink16.xml" ContentType="application/inkml+xml"/>
  <Override PartName="/ppt/notesSlides/notesSlide3.xml" ContentType="application/vnd.openxmlformats-officedocument.presentationml.notesSlide+xml"/>
  <Override PartName="/ppt/ink/ink17.xml" ContentType="application/inkml+xml"/>
  <Override PartName="/ppt/notesSlides/notesSlide4.xml" ContentType="application/vnd.openxmlformats-officedocument.presentationml.notesSlide+xml"/>
  <Override PartName="/ppt/ink/ink18.xml" ContentType="application/inkml+xml"/>
  <Override PartName="/ppt/ink/ink19.xml" ContentType="application/inkml+xml"/>
  <Override PartName="/ppt/ink/ink2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300" r:id="rId2"/>
    <p:sldId id="309" r:id="rId3"/>
    <p:sldId id="318" r:id="rId4"/>
    <p:sldId id="319" r:id="rId5"/>
    <p:sldId id="320" r:id="rId6"/>
    <p:sldId id="312" r:id="rId7"/>
    <p:sldId id="313" r:id="rId8"/>
    <p:sldId id="314" r:id="rId9"/>
    <p:sldId id="315" r:id="rId10"/>
    <p:sldId id="316" r:id="rId11"/>
    <p:sldId id="321" r:id="rId12"/>
  </p:sldIdLst>
  <p:sldSz cx="10058400" cy="7772400"/>
  <p:notesSz cx="10058400" cy="7772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531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0:49:20.6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1825 2674 245 0,'0'0'82'16,"0"0"-75"-16,0 0 29 15,0 0 54-15,0 0-16 0,0 0-32 16,0 0-22-16,-6 0-6 16,6 0-1-16,0 0 1 15,0 0-1-15,0 0 6 16,0 0-3-16,0 0-2 15,-3 0-1-15,3 4 1 16,0-4-4-16,0 0-2 16,-1 0-4-16,1 0 1 15,-3 0-2-15,3 0-1 16,0 0 2-16,0 0 2 16,0 0-2-16,0 0 2 15,0 0-1-15,0 0-2 16,0 0 0-16,0 0 2 15,0 1-4-15,0-1 0 16,0 0 0-16,0 0-1 0,0 0 0 16,0 0 0-16,0 0 0 15,0 0 1-15,0 0-1 16,0 0 0-16,0 0 0 16,0 0 0-16,0 0 2 15,0 0-2-15,0 0 0 16,0 0 0-16,0 0-2 15,22 0 4-15,8 0-2 16,18 0 9-16,11 0 0 16,5 0-6-16,4 0-2 15,-5 0 4-15,-1-1-5 16,-1 1 0-16,-5-4 1 0,-4 2 2 16,-1 1-3-16,-10-2 2 15,-8 2-2-15,-9 0 0 16,-13 0 0-16,-7 1 1 15,1 0-1-15,-5 0-1 16,0 0-1-16,0 0-4 16,0 0-18-16,0 0-9 15,-9 0-14-15,-7 0-29 16,-16 0-60-16,-5 0-98 16</inkml:trace>
  <inkml:trace contextRef="#ctx0" brushRef="#br0" timeOffset="472.3484">1785 2831 155 0,'0'0'97'0,"0"0"-97"16,0 0 0-16,0 0 15 15,0 0 70-15,0 0-14 16,0 0-15-16,-8 2-17 16,8-2-12-16,0 0-4 15,0 0-1-15,0 0-5 0,0 2-3 16,0-1-5 0,14 5 5-16,14-2 24 0,11 3-6 15,11-4-10-15,13-1-8 16,1-2 7-16,9 0-5 15,-1 0-3-15,-4 0-7 16,-2 0 4-16,-2 0-2 16,-8 0-1-16,-5-2 0 15,-9-1-2-15,-8 3 0 16,-10-2-2-16,-5 2-2 16,-9 0-1-16,-8 0 0 15,-2 0 0-15,0 0 2 16,0 0 0-16,0 0-1 15,0 0-1-15,0-2-3 16,0 2-14-16,0 0-16 0,0 0-17 16,0-3-25-16,0-3-22 15,0-5-215-15</inkml:trace>
  <inkml:trace contextRef="#ctx0" brushRef="#br0" timeOffset="917.082">2441 2529 462 0,'0'0'27'0,"0"0"-21"15,0 0 33-15,0 0 15 16,0 0-15-16,0 0-17 15,-3-7-8-15,3 7-7 16,0 0-3-16,16 0-1 16,15 0 1-16,5 0 8 15,4 7-1-15,4 9-8 16,-1 0 4-16,-2 5 5 16,-4 5-4-16,2 2 3 15,-12-1 2-15,0 1 2 16,-10 4-4-16,-4-2 0 15,-12 3 4-15,-1 2-14 16,-4 2 7-16,-26 4 2 0,-8 3-2 16,0 2-1-16,-3-1-1 15,6-3-6-15,5 1 1 16,5-8-1-16,7-1-4 16,4-6-16-16,8-3-36 15,6-5-44-15,0-8-86 16,25-12-162-16</inkml:trace>
  <inkml:trace contextRef="#ctx0" brushRef="#br0" timeOffset="1982.8225">3781 2495 123 0,'0'0'58'0,"0"0"-46"16,0 0 43-16,0 0 42 15,0 0 0-15,0 0-13 16,-1-44-17-16,1 41-12 16,0 1 0-16,0 2-6 0,0 0-15 15,0 0-4-15,0 0-4 16,0 0-9-16,0 0-13 15,-1 0-4-15,1 6-8 16,0 21-1-16,-2 12 9 16,-4 13 11-16,2 8-2 15,-4 6 8-15,-1-1-8 16,-1-2 1-16,0-4-7 16,3-3-1-16,0-2-2 15,2-4 1-15,0-9 1 16,2-6-2-16,2-10-10 15,1-6-16-15,0-6-9 0,0-5-15 16,0-4-14-16,0-4-31 16,0 0-50-16,0-6 20 15,0-20-235-15</inkml:trace>
  <inkml:trace contextRef="#ctx0" brushRef="#br0" timeOffset="2906.4416">3441 2473 336 0,'0'0'35'16,"0"0"-30"-16,0 0 69 0,0 0 30 15,0 0-43-15,0 0-9 16,-23-37-22-16,23 27-9 16,1-3-5-16,15-2-8 15,11-2-4-15,7-1 0 16,8 1-1-16,6 2 2 15,3 3 4-15,4 4 0 16,-1 4-4-16,1 4-2 16,-3 0-3-16,-4 4 3 15,-7 13-3-15,-6 6-2 16,-8 2 1-16,-8 3-2 16,-10 6 3-16,-9-3 2 0,0 1 0 15,-23 2 0-15,-13-4 3 16,-4-2-5-16,-1-7 5 15,1-3-5-15,3-6 1 16,15-3-1-16,0-4 2 16,10-2-2-16,4-1 1 15,7-2 1-15,-2 0-2 16,3 0-1-16,0 0-6 16,0 0-5-16,4 4-2 15,12 3 7-15,10 9 7 16,3 3 0-16,7 6 1 15,0 2-1-15,0 6 0 16,-2 2-1-16,-5 0 1 0,-6 7-1 16,-7-2 1-1,-10 6-1-15,-6-2 1 0,0-2 0 16,-20-4 0-16,-8-10 3 16,-6-6-1-16,-6-7 2 15,-2-6 0-15,1-5 1 16,-4-4 2-16,3 0 0 15,-1-10 6-15,2-6 4 16,7-3-8-16,0 0 4 16,1-1-2-16,10 3-9 15,5-1 1-15,1 6-3 16,6 4 0-16,5 1-10 16,2 4-11-16,4 1-16 15,0 2-16-15,4-3-70 0,23-1-176 16</inkml:trace>
  <inkml:trace contextRef="#ctx0" brushRef="#br0" timeOffset="3483.562">4409 2786 430 0,'0'0'16'0,"0"0"8"16,0 0 52-16,0 0-20 16,0 0-19-16,0 0-11 15,-82-18-11-15,66 18-3 16,-4 8-4-16,-5 10-5 15,4 4 1-15,0 4-1 16,1 2-2-16,6 4 4 16,5-3-5-16,4 2 0 15,5-7 0-15,0-1 0 16,0-1 0-16,11-10 0 16,6-2 1-16,3-8 0 0,4-2 2 15,0-2-3-15,1-19-2 16,-1-5-8-16,-4-4 10 15,-6-5-1-15,-4 0 2 16,-6 1 1-16,-4 4 2 16,0 2 3-16,0 6 19 15,0 6-1-15,0 6-7 16,0 5 7-16,0 3-13 16,0 2-12-16,0 0-2 15,0 0-7-15,0 9-5 16,7 15 5-16,6 6 9 15,1 4 1-15,3 1 0 0,-3 0-2 16,-4-1-2-16,3-2-17 16,-6-4-30-16,0-2-28 15,-6-7-72-15,-1-13-134 16</inkml:trace>
  <inkml:trace contextRef="#ctx0" brushRef="#br0" timeOffset="3920.2569">4496 2806 552 0,'0'0'44'15,"0"0"-41"-15,0 0-3 16,0 0 15-16,0 0 0 0,0 0-1 16,97 50-2-16,-75-23-7 15,-4 2-1-15,-8-4-2 16,-1-2-1-16,-9-7-1 15,0-3 0-15,0-6 0 16,0-7 0-16,-9 0 14 16,-1 0 2-16,-1-13-3 15,2-12-7-15,2-7-1 16,3-3 3-16,4-7-6 16,0 4-2-16,13 5 1 15,4 11-1-15,-2 9 9 16,-1 8-6-16,2 5-3 15,3 0-4-15,1 12 1 16,1 9 0-16,-1 6 3 16,1 6 3-16,-3 0 0 0,-2 1-1 15,-3-3 1-15,-5 2-3 16,-4-5 0-16,-2 0 0 16,-2-8-14-16,0-5-21 15,0-5-22-15,4-10-64 16,3 0-129-16</inkml:trace>
  <inkml:trace contextRef="#ctx0" brushRef="#br0" timeOffset="4400.3084">5114 2563 283 0,'0'0'352'15,"0"0"-348"-15,0 0 1 16,0 0 26-16,0 0-12 15,0 0-14-15,4 95 41 16,-1-38-8-16,1 6-12 16,1-3 1-16,0-3-16 15,1-3-4-15,1-7-2 16,-1-9-4-16,-1-4 0 16,0-14 0-16,-3-7-1 15,0-9 1-15,-2-4 1 16,0 0 5-16,0-6 4 15,0-23-11-15,0-14-1 0,-14-10-11 16,-1 0-7-16,-5 10 2 16,1 11 12-16,-4 10 1 15,5 11-5-15,-2 4-2 16,3 7 4-16,-1 0 7 16,2 0-1-16,-2 11-2 15,4 10-2-15,-2 7 2 16,8 6 3-16,-2 3 0 15,10 2 1-15,0-3 0 16,0 0 0-16,13-6 2 16,6-7-3-16,1-5 2 15,9-7 0-15,-1-8 2 16,5-3-4-16,8 0-6 0,6-10-33 16,9-10-46-16,5-8-84 15,-1-2-157 1</inkml:trace>
  <inkml:trace contextRef="#ctx0" brushRef="#br0" timeOffset="4936.2946">5588 2881 199 0,'0'0'69'0,"0"0"-45"15,0 0 46-15,0 0 9 16,0 0 2-16,0 0-22 16,-5 0-26-16,5 0-3 15,0 0-5-15,0 0-7 16,0 0-10-16,0 0-2 16,2 0-6-16,16 2 5 15,16 3-2-15,7-2-1 16,11-1-2-16,11-2-15 15,1 0-60-15,7 0-155 0,-7-5-55 16</inkml:trace>
  <inkml:trace contextRef="#ctx0" brushRef="#br0" timeOffset="5549.5062">6553 2354 663 0,'0'0'8'0,"0"0"-4"15,0 0 25-15,0 0 7 0,0 0-22 16,0 0-13-16,0 77-1 15,1-13 41-15,0 11-13 16,1 3 1-16,0-1-22 16,-2-4 3-16,3-10-3 15,-3-10-4-15,0-3-3 16,0-13 3-16,0-9-3 16,0-11 1-16,0-10 1 15,0-5-2-15,0-2 3 16,0 0 1-16,0-14 3 0,0-16-7 15,-8-11-12-15,-7-6-6 16,-5 3 9-16,-4 7-2 16,-1 8-2-16,-4 7-4 15,1 6 2-15,3 4 14 16,-4 6 1-16,5 6-1 16,4 0-2-16,1 0 3 15,-1 4-4-15,6 18 0 16,0 1-2-16,0 9 4 15,6 0 2-15,3 2 0 16,5-1 0-16,0 0 0 16,0-6 2-16,11-2-2 15,5-6 0-15,6-4 1 16,5-3 1-16,7-10 3 16,9-2-5-16,1 0-17 0,4-15-28 15,-3-11-30 1,-1-6-71-16,-6-3-101 0,-4-4 3 15</inkml:trace>
  <inkml:trace contextRef="#ctx0" brushRef="#br0" timeOffset="5757.649">6705 2756 428 0,'0'0'80'0,"0"0"13"16,0 0-35-16,0 0-6 15,0 0-11-15,0 0-26 0,0 1-15 16,0 21-6-1,0 7 6-15,0 5 1 0,0 1 0 16,0-1 0-16,0-1 0 16,0-4-1-16,4-4-2 15,0-5-32-15,-4-9-33 16,0-6-21-16,3-5-96 16,-2 0-49-16</inkml:trace>
  <inkml:trace contextRef="#ctx0" brushRef="#br0" timeOffset="5918.1393">6731 2656 521 0,'0'0'59'0,"0"0"-38"16,0 0 33-16,0 0-16 0,0 0-25 16,0 0-13-1,0-10-13-15,20 12-53 16,11 13 6-16,13 0-106 0,0-5-47 15</inkml:trace>
  <inkml:trace contextRef="#ctx0" brushRef="#br0" timeOffset="6271.178">7056 2736 285 0,'0'0'148'0,"0"0"-106"16,0 0 30-16,0 0-12 15,0 0-3-15,-112 80-21 16,84-54-21-16,6 1-4 15,3-1-6-15,7-3-4 16,4 0-1-16,8-4 0 0,0-1 0 16,0-6-2-16,9-1-1 15,16-7-6-15,2-4-2 16,4-2-4-16,3-20-2 16,-9-5 15-16,-5-4 2 15,-11 4 4-15,-4 3 5 16,-5 8 14-16,0 6 16 15,0 6 0-15,0 2-6 16,0 2-17-16,0 0-13 16,0 0-3-16,0 0-9 15,0 13 1-15,0 4 7 16,0 1-1-16,0 1-29 16,7-1-31-16,13-6-29 0,8-8-116 15,10-4-40-15</inkml:trace>
  <inkml:trace contextRef="#ctx0" brushRef="#br0" timeOffset="7584.7329">7325 2814 521 0,'0'0'71'15,"0"0"-57"-15,0 0 19 16,0 0-9-16,0 0-8 16,0 0-7-16,-7 49-4 15,7-31 3-15,0 0-6 16,7-3-1-16,14-6 3 15,2-7-4-15,4-2-9 0,-2-4-8 16,-1-17-5 0,0-6-1-16,-7-2 23 0,-3-4 0 15,-3-3 2-15,-4-1 0 16,-1 3 0-16,-5 9 12 16,1 12 16-16,-2 6 2 15,0 6-7-15,0 1-25 16,0 7-11-16,0 24-8 15,0 16 16-15,0 13 3 16,-2 13 4-16,2 9-4 16,0 9 1-16,0 0-1 15,13-6 0-15,1-6-1 16,-7-7 1-16,-4-5 0 0,-3-7-8 16,0-8-33-1,-4-15 25-15,-20-12-10 0,0-11 20 16,-10-11-1-16,-4-3 7 15,-3-10 5-15,1-18 4 16,2-7 14-16,6-6 17 16,10-7-9-16,3-3-8 15,9-2-11-15,10 0-1 16,0 1 1-16,0 0-12 16,18-3 0-16,12 0-16 15,9-1-34-15,7 4-18 16,3 7-8-16,-1 8-12 0,-3 9 69 15,-8 9 19 1,-6 8 12-16,-8 2 42 0,-8 7-4 16,-2 2-5-16,-2 0-9 15,3 0-11-15,0 19-6 16,4 6 1-16,-2 9 3 16,0 0-15-16,-5-7-3 15,-3-5-2-15,-3-13-1 16,-4-3-1-16,-1-4 7 15,0-2 21-15,0 0 25 16,0-14 10-16,0-9-30 16,0-9-19-16,0-5-8 15,0-1-4-15,3 2-3 16,16 4-3-16,1 7 2 16,6 3-6-16,7 7-29 0,1 3-8 15,5 9-6 1,-6 3 7-16,-6 0 21 0,-7 17 7 15,-9-1 8-15,-4 6 3 16,-7 0 4-16,0 3 2 16,0-2 32-16,0 2-4 15,0 0-2-15,-7-2-11 16,7-1-11-16,0-5-6 16,0-2 2-16,0-5 4 15,16-4-6-15,4-6-5 16,2 0-4-16,5-16-8 15,1-18-1-15,-3-8 3 0,-3-1 10 16,-8 3 4 0,-6 10 1-16,-3 14 6 0,-4 6 21 15,-1 6-6-15,1 4-4 16,2 0-17-16,-3 0-8 16,4 19-10-16,-4 4 12 15,7 6 6-15,3 0-18 16,0-4-9-16,3-3-9 15,1-12 7-15,3-4-3 16,-2-6 9-16,5 0 13 16,1-9 10-16,4-10 5 15,-3 1-3-15,-3 3 1 16,-7 7 13-16,-5 4 8 0,-3 4-16 16,0 0-8-1,6 5-7-15,-3 9 7 0,2-1-1 16,2-1 1-16,-3-6 0 15,2-3 1-15,0-3 2 16,3 0 4-16,5-3 4 16,3-15 5-16,0-2 3 15,-1 3 3-15,-7 8-2 16,-6 4 7-16,-5 5-3 16,-1 0-13-16,0 0-11 15,5 7-9-15,1 12 7 16,4-1 4-16,-1 5 1 0,1 0-3 15,0-2 0 1,2 1-31-16,4-5-45 0,0-4-41 16,3-10-320-16</inkml:trace>
  <inkml:trace contextRef="#ctx0" brushRef="#br0" timeOffset="7859.6315">8827 2481 768 0,'0'0'25'0,"0"0"-25"16,0 0 25-16,0 0 2 15,0 0-24-15,0 0-1 16,0 0-4-16,0 4-9 16,0 15-46-16,7 13 11 15,0 10-39-15,2 4-122 16,-8 4-80-16</inkml:trace>
  <inkml:trace contextRef="#ctx0" brushRef="#br0" timeOffset="8033.4567">8857 2979 319 0,'0'0'68'0,"0"0"41"16,0 0-9 0,14 96-24-16,-11-75-11 0,2-5-18 15,-2-4-22-15,1-2-22 16,3-4-1-16,-5 1-2 16,10-4-8-16,0-2-52 15,5-1-57-15,8-4-256 16</inkml:trace>
  <inkml:trace contextRef="#ctx0" brushRef="#br0" timeOffset="8240.1887">9212 2904 604 0,'0'0'39'0,"0"0"-36"0,0 0 44 16,0 0 7-16,0 0-17 15,97 10-13-15,-64-6-15 16,1-4-4-16,-3 0-5 16,-3 2-3-16,-4-1-45 15,-10 1-21-15,-7-2-75 16,-7 0-207-16</inkml:trace>
  <inkml:trace contextRef="#ctx0" brushRef="#br0" timeOffset="8683.0818">7197 3537 208 0,'0'0'0'16,"170"0"-34"-16,-67 0 17 15,3 2 3-15,-2 3 14 16,-3 1 16-16,-7-1-3 16,-10-2 12-16,-13-2 21 15,-13 1 41-15,-14-2-14 16,-16 0-3-16,-12 0-22 16,-11 0-1-16,-5 0-1 15,0 0 10-15,0 0-26 16,0 0-30-16,-12 0-31 15,-10 0-130-15,-3 0-240 0</inkml:trace>
  <inkml:trace contextRef="#ctx0" brushRef="#br0" timeOffset="10505.8002">11770 3473 7 0,'0'0'22'0,"0"0"22"15,0 0 3-15,0 0 6 16,0 0-8-16,0 0-2 16,0 0 8-16,-19-6-4 15,19 6-3-15,0-2 1 16,0 2-1-16,0 0-9 16,-1 0-6-16,1 0-4 15,0 0-6-15,0 0-1 0,0 0 1 16,0 0 2-16,0 0-6 15,0 0 1-15,0 0-1 16,0 0-4-16,0 0-3 16,0 0-1-16,0 0-1 15,-2 0-3-15,2 0 0 16,0 0 2-16,0 0 0 16,0 0-1-16,0 0 1 15,0 0 1-15,0 0 0 16,0 0-3-16,0 0-2 15,0 0-1-15,0 0-1 16,0 0 1-16,0 0-3 16,0 0 1-16,0 0-14 15,0 0-27-15,0 0-35 16,0 0-80-16,2-1-79 0,7-5-2 16</inkml:trace>
  <inkml:trace contextRef="#ctx0" brushRef="#br0" timeOffset="11499.961">11532 2644 194 0,'0'0'35'0,"0"0"-12"16,0 0 29-16,0 0 15 15,0 0-1-15,0 0 16 16,-28-36-21-16,26 33-23 15,0-2 8-15,0 0-4 16,1 3-1-16,1-4-16 16,-1 1-6-16,-2 3 9 0,1-2-14 15,2 2-3 1,0 1 7-16,-4 1-1 0,4 0-4 16,0 0-3-16,0-2-4 15,0 2 1-15,0 0-3 16,0 0-3-16,0 0 1 15,0 0 0-15,0 0-2 16,0 0 0-16,0 0 0 16,-1 0 0-16,1 0 0 15,0 0-3-15,0 0 3 16,0 0 0-16,0 0 0 16,0 0-1-16,0 0 1 15,0 0-2-15,0 0 2 16,0 0-2-16,0 0 2 0,0 0 0 15,0 0-1 1,0 0-2-16,0 0-11 0,0 0-20 16,0 0-16-16,0 0-12 15,0 0-21-15,0 0-30 16,0 0-47-16,0 3-35 16</inkml:trace>
  <inkml:trace contextRef="#ctx0" brushRef="#br0" timeOffset="12431.8194">11459 2591 106 0,'0'0'29'0,"0"0"16"15,0 0 30-15,0 0 26 16,0 0-14-16,0 0-41 16,0-18 0-16,0 16 22 15,0 1-23-15,0 1-11 16,0-2 1-16,0 2-5 16,0-2-2-16,0 2-6 0,0 0 0 15,0 0-4 1,0 0-5-16,0 0-1 0,0 0-6 15,0 0-6-15,0 0 0 16,0 0-5-16,0 0-2 16,0 15-5-16,0 11 4 15,0 10 8-15,0 6 0 16,-5 2 2-16,0 0 3 16,-1-1-5-16,1 0 2 15,-1 2-2-15,2 2 3 16,-1 1-3-16,0-1 2 15,1-3-2-15,1-6 1 16,0-8 0-16,3 0 0 16,0-7-1-16,0-5-1 15,0-3 1-15,0-3 0 16,0-6 0-16,0-1-1 16,0-3-8-16,0 2-6 15,0-4-10-15,0 0-5 16,0 0-9-16,0 0-22 0,0 0-16 15,0 0-60-15,0-7-98 16</inkml:trace>
  <inkml:trace contextRef="#ctx0" brushRef="#br0" timeOffset="12882.6055">11391 2655 379 0,'0'0'43'0,"0"0"-33"15,0 0 49-15,0 0 16 16,0 0-31-16,37-89-12 16,-28 81-12-16,-1-1-10 15,4 3-4-15,1-1-5 16,4 0-1-16,3 4-1 15,-2 1 0-15,0 2 1 16,-1 0-2-16,3 0-1 16,1 2-3-16,1 17 2 15,2 4 1-15,-8 5 1 0,1 4 0 16,-8-2-2-16,-7 0 4 16,-2-5-1-16,0 1 0 15,-18-6-5-15,-13 0 6 16,-8-1 8-16,-2-6-3 15,-1-2-1-15,4-2 2 16,4-4 1-16,4 1-6 16,3-4-1-16,10 2 0 15,-1-4-3-15,9 0-6 16,4 0-28-16,3 0-33 16,2 0-63-16,9-2-92 15</inkml:trace>
  <inkml:trace contextRef="#ctx0" brushRef="#br0" timeOffset="13221.4023">12252 2568 532 0,'0'0'34'15,"0"0"16"-15,0 0 29 16,0 0-26-16,0 0-21 16,0 0-31-16,0 0-1 15,-9 3-18-15,3 28 15 0,1 10 3 16,1 7 3-16,-1 0 3 16,4 2 0-16,-1-4-3 15,2-2-1-15,0 0-1 16,0-4 1-16,0 0-1 15,0-7-2-15,-2-4 1 16,1-8-21-16,1-6-19 16,-2-4-32-16,0-6-65 15,-5-5-126-15</inkml:trace>
  <inkml:trace contextRef="#ctx0" brushRef="#br0" timeOffset="13965.2381">11847 2900 561 0,'0'0'41'16,"0"0"-33"-16,0 0 21 16,0 0 4-16,0 0-17 15,0 0-14-15,76-21 7 16,-8 14-8-16,13-1-1 15,8 0-6-15,1 1-31 16,-5 0-21-16,-11 5-19 16,-8-3-28-16,-20 3 6 15,-18 2 9-15,-14 0 70 0,-14 0 20 16,0 0 53-16,-22 0 45 16,-5 0-5-16,-5 5 4 15,5 6-38-15,10 1-18 16,3 3-17-16,4 0-12 15,8 5-11-15,2 0-1 16,0 0 0-16,16 0 4 16,18-5-1-16,8-3-3 15,10-9-1-15,5-3-26 16,-5 0 6-16,-3-18-13 16,-13-7 17-16,-8-2 13 15,-6-2 4-15,-8-1 7 16,-6 4 3-16,-7 8 13 15,-1 3-4-15,0 8 18 16,0 4-11-16,0 3-7 0,0 0-19 16,0 5-12-16,0 23-7 15,0 15 19-15,0 21 0 16,0 9 1-16,0 8 0 16,2 1-1-16,2-5 0 15,3-6 0-15,0-3 3 16,-4-7-3-16,-1-8 0 15,-2-7-1-15,0-10-2 16,0-14-3-16,-3-8-26 16,-11-10 7-16,-8-4 25 15,-3-2 0-15,-5-18 6 0,-1-8 0 16,-3-7 2 0,0-4-3-16,6-3 10 0,5-2 5 15,9 0-5-15,6 3-5 16,4-1-6-16,4 1 8 15,5-3-12-15,19-2-2 16,14-7-9-16,6-4-41 16,15 0-49-16,2-2-182 15</inkml:trace>
  <inkml:trace contextRef="#ctx0" brushRef="#br0" timeOffset="14217.9372">13096 2566 496 0,'0'0'22'0,"0"0"4"16,0 0 45-16,0 0-14 16,0 0-17-16,0 0-35 15,-20-17-5-15,20 50-11 16,0 19 11-16,0 13 5 16,0 11 6-16,14 8-8 15,-4 8 3-15,0-3-3 16,-4-3 0-16,-6-10-2 15,0-15-1-15,0-8-8 16,0-13-29-16,-10-7-29 16,4-11-50-16,1-12-96 15,2-10-49-15</inkml:trace>
  <inkml:trace contextRef="#ctx0" brushRef="#br0" timeOffset="14751.0883">13185 2889 422 0,'0'0'7'16,"0"0"-6"-16,0 0 5 15,100-17 27-15,-69 17-4 16,-3 16-7-16,-6 7-15 16,-5 1 2-16,-13 3-9 0,-4 0-2 15,-9-2-1 1,-28-3 6-16,-4-7 5 0,-5-7 12 15,7-6-15-15,9-2 13 16,9 0-8-16,10-2 9 16,6-2 8-16,5-2 1 15,0 0-13-15,17-6-15 16,25-5-2-16,14-1-6 16,14-5-23-16,2 1-13 15,3-2 4-15,-5 3 26 16,-5-4 8-16,-15 2 6 15,-17 0 1-15,-12 1 12 16,-16 1 16-16,-5 2 20 16,0 2-11-16,-19 4-28 15,-1 3 14-15,-5 8-17 0,-3 2-1 16,2 0 3 0,1 15-7-16,7 5-2 0,4 6-5 15,8 3 5-15,6 3 2 16,0 1-1-16,13 2 0 15,10 2 0-15,8-3-1 16,1-2 6-16,2-8-6 16,4-4-1-16,3-10-19 15,15-2-27-15,8-8-17 16,14 0-117-16,5 0-59 16</inkml:trace>
  <inkml:trace contextRef="#ctx0" brushRef="#br0" timeOffset="15501.1214">15024 2638 432 0,'0'0'40'0,"0"0"17"15,0 0 17-15,0 0-6 16,0 0-29-16,0 0-30 16,-96-83-5-16,41 82-1 0,-5 1 2 15,5 0 2 1,3 7-7-16,16 8 3 0,8 0-3 16,11 2-7-16,9 5 5 15,8 3 0-15,0 5 2 16,14 4 2-16,18 0-1 15,11 2 2-15,4-3-3 16,6 3 1-16,-3-1 0 16,-3 1 1-16,-6 3-1 15,-13-4-1-15,-11-2 0 16,-15-6-2-16,-2-7-7 16,-33-6-3-16,-14-6-2 0,-8-4 11 15,6-4 3 1,4 0 0-16,12-4 7 0,10-11-5 15,6-1 6 1,7-2-5-16,8 0 3 0,2 0-4 16,4-1-1-16,26 1-1 15,17-2-7-15,13 5 1 16,12 0-10-16,7 2-12 16,-1 2-1-16,-2-3 3 15,-1-4 7-15,-6 0 3 16,-8-1 12-16,-10-2-1 15,-17 0 4-15,-15 1 2 16,-16-1 27-16,-3 0 12 16,-14 1-10-16,-16 5-25 15,1 2 20-15,-2 6-12 0,5 7 4 16,5 0-10-16,-2 2-7 16,7 17 0-16,1 7-5 15,1 3 5-15,4 3 2 16,9 1-2-16,1 1 0 15,0 1 0-15,6-1 2 16,13-3-2-16,1-3-2 16,6-4-13-16,8-8-12 15,3-6-24-15,-2-4-38 16,-2-6-97-16,-6-4-96 16</inkml:trace>
  <inkml:trace contextRef="#ctx0" brushRef="#br0" timeOffset="16071.2723">15536 2750 520 0,'0'0'29'0,"0"0"10"16,0 0 16-16,0 0-10 16,0 0-45-16,0 0 1 15,37 34-1-15,-22-5 4 16,3 2-3-16,-4 2 5 15,-4-1-3-15,-5-5-2 16,0-8-1-16,-5-6 0 16,0-7-1-16,0-4-5 0,0-2 4 15,0 0 2 1,0 0 14-16,0-8 6 0,-4-9-11 16,4-7 3-16,0-1 2 15,4-4-11-15,18 0-3 16,5 7-2-16,-1 8 1 15,1 9-5-15,-3 5 3 16,1 0 0-16,-3 13-2 16,-1 6-3-16,-1 2 8 15,-2 0-2-15,-4-5 1 16,-4-3-3-16,-3-7 4 16,-5-4-5-16,-2-2 5 15,0 0 3-15,5 0 7 16,5-12 0-16,3-5-7 0,3-4 4 15,2 3 4 1,-3 5-3-16,-3 6 1 0,-5 3 1 16,-3 4 2-16,-1 0-9 15,5 0-3-15,2 11-7 16,3 7 7-16,0 7 2 16,0-2-2-16,0 1 1 15,-3-1-1-15,0-6 0 16,-4-1-9-16,-3-6-29 15,1-2-12-15,3-7-48 16,2-1-167-16,0-5-84 16</inkml:trace>
  <inkml:trace contextRef="#ctx0" brushRef="#br0" timeOffset="16261.0397">16240 2805 410 0,'0'0'81'0,"0"0"4"16,0 0-33-16,0 0-11 15,0 0-39-15,0 0 4 16,9 35 3-16,-7-6 5 16,4 1-4-16,-1 4-9 15,-3-1 3-15,-1-2-4 16,-1-6-22-16,0-4-53 16,0-13-111-16,0-8-82 15</inkml:trace>
  <inkml:trace contextRef="#ctx0" brushRef="#br0" timeOffset="16431.227">16278 2640 311 0,'0'0'42'0,"0"0"75"16,0 0-20-16,0 0-22 16,6-85-6-16,-6 85-30 15,0 0-31-15,1 0-8 16,2 0-44-16,0 13-80 15,9 10-31-15,1-5-74 16</inkml:trace>
  <inkml:trace contextRef="#ctx0" brushRef="#br0" timeOffset="16671.8644">16626 2723 368 0,'0'0'105'16,"0"0"-76"-16,0 0 49 15,0 0-24-15,0 0 5 16,0 0-36-16,-94 36-20 16,70-14-3-16,4 3 0 15,2 2 4-15,8-2-2 16,4 0 0-16,2-1 0 16,4-2-2-16,0-2-4 0,11-6-22 15,16-6-25-15,2-5-43 16,6-3-83-16,4-3-6 15</inkml:trace>
  <inkml:trace contextRef="#ctx0" brushRef="#br0" timeOffset="17285.6731">16681 2879 42 0,'0'0'132'0,"0"0"19"15,0 0 20-15,0 0-79 16,0 0-41-16,0 0-4 16,-37-48-21-16,30 50-17 15,2 7-9-15,5 3 1 16,0 0 1-16,0-1-2 15,12-3 0-15,8-5-5 16,1-3 0-16,4 0-6 16,-4-3 0-16,-3-10 11 15,-6 2 3-15,-8 4 9 0,-4 2 29 16,0 4 2-16,0 1-9 16,0 0-29-16,0 0-5 15,0 0-11-15,0 5 1 16,2 6 10-16,1 1 1 15,8-5-1-15,-1-1-1 16,7-2-4-16,4-4 2 16,3 0-1-16,-1 0 0 15,-1-12 4-15,-7-3 3 16,-3 5-1-16,-5 2 4 16,-1 0 8-16,-5 4 7 15,1 4 0-15,-2 0-17 0,0 0-4 16,0 0-3-1,5 0-8-15,1 0 6 0,3 4 5 16,5 2 1-16,1-1-1 16,-1-5-1-16,3 0-4 15,0 0 3-15,3-7 1 16,0-8 1-16,-1 0 0 16,-9-1 0-16,2 5 1 15,-7 2 1-15,-2 2 0 16,0 5 2-16,-3 1 0 15,0 1-4-15,0 0-7 16,0 0-3-16,0 1-5 16,0 13 5-16,3 3 5 15,1 0-7-15,3 2-11 16,0 1-6-16,0-4-15 0,1-3-41 16,1-5-65-16,2-8-4 15,5 0-15-15</inkml:trace>
  <inkml:trace contextRef="#ctx0" brushRef="#br0" timeOffset="17464.9117">17317 2733 206 0,'0'0'60'0,"15"-87"-18"15,-8 41 25-15,-2 4 16 16,-1 8 10-16,-1 14-17 16,-1 11 5-16,-2 7-24 0,0 2-14 15,0 2-43 1,0 25-23-16,0 10 18 0,0 18 5 15,0 5 0-15,0-1-2 16,0 0-53-16,0-11-50 16,0-10-131-16,0-12-2 15</inkml:trace>
  <inkml:trace contextRef="#ctx0" brushRef="#br0" timeOffset="17593.5061">17368 2921 218 0,'0'0'179'0,"0"0"17"15,0 0-93-15,0 0-24 16,0 0-19-16,0 0-26 15,52-88-26-15,-35 83-8 16,10-2-4-16,8 2-30 16,8 3-51-16,2 2-54 15,-8 0-278-15</inkml:trace>
  <inkml:trace contextRef="#ctx0" brushRef="#br0" timeOffset="19810.4406">11152 4959 70 0,'0'0'0'16,"0"0"4"-16,0 0 10 15,0 0 21-15,0 0 4 0,0 0-2 16,-36-34-4-16,33 30 9 15,-4-1-2-15,2 2-3 16,1 1 3-16,0 0-3 16,3-1 8-16,-3 2-4 15,1-1-14-15,-1 2 2 16,1-1-3-16,1-1 1 16,0 0-2-16,2 1-2 15,0 1-5-15,-2 0-1 16,2 0-4-16,0 0-6 15,0 0-2-15,0 0-5 16,0 0-1-16,0 0-4 16,0 0-3-16,2 0 3 15,13 0 5-15,12 0 0 16,7 3 6-16,1 0-3 0,5 2 5 16,-1-2 1-16,-1 0-6 15,6-1 3-15,1-2-1 16,3 0-3-16,4 0 1 15,-5 0 2-15,-1 0-5 16,0 0 6-16,2 0 1 16,0 0 2-16,2-2-6 15,-1 1-2-15,-2 1 4 16,-4 0-5-16,-4 0 3 16,-2 0-3-16,-1 0 0 15,3 0 2-15,1 0 0 16,4 0 0-16,1 0-1 0,2 0-2 15,-1 0 2 1,0 0-1-16,5 0 3 0,4 0-3 16,0 0 0-16,2 0 3 15,-2 0-3-15,-3 0 0 16,-4 0 0-16,-1 0 1 16,-4 0-1-16,2 0 0 15,-7 0 0-15,2 0 0 16,-1 0 1-16,0 0-1 15,2 0 1-15,-2 0-1 16,2 0 0-16,0 0 2 16,1 0-2-16,-2 0-1 15,3 0-1-15,1 0 2 0,5 0 2 16,1 0-2-16,2 0-2 16,2 0 2-16,0 0 0 15,-6 0 2-15,-1 0-2 16,-2 0 3-16,2 0-3 15,-1 0 0-15,-1 0-2 16,3 0 1-16,5 0 2 16,-6 0-1-16,0 0 2 15,-6 0-2-15,-4 0-4 16,-4 0 4-16,-4 0 1 16,1 0 0-16,-1 0-1 15,3 0-1-15,4-2 1 0,-1 0 3 16,4-1-3-1,-1 2-3-15,1-1 3 0,-3-1 1 16,2 1-1-16,-7-1 2 16,2-1 0-16,-7 3-1 15,1-1-2-15,-2 2 0 16,0-2 1-16,3 2 0 16,4 0 0-16,1 0 0 15,-2-2-1-15,5 2-2 16,-5 0 1-16,3 0 2 15,0 0 1-15,-2 0-1 16,-2 0 0-16,0 0 0 16,-2 0 0-16,2-3 2 15,3 1-2-15,3-1-1 16,3 2 1-16,-2 1-1 0,2 0-2 16,1 0 0-16,-5 0 2 15,2 0 1-15,-5 0 0 16,0 0 0-16,-3 0 0 15,-2 0 0-15,2-2 0 16,1 2-1-16,-4-2 2 16,4 0-2-16,-6 2 1 15,4 0 0-15,-2 0-2 16,-1 0 2-16,-1 0 0 16,0 0 1-16,-3-1-1 15,1-2 0-15,-2 1 1 16,-5 0-1-16,-1 1 2 0,-3 1 1 15,-3-2-2 1,-3 2 6-16,-4 0-6 0,-1-2 6 16,0 2-2-16,0 0 2 15,0 0-5-15,0 0 5 16,0 0 2-16,0 0-3 16,0 0 3-16,0 0-2 15,0 0-5-15,0 0-2 16,2 0 0-16,-2 0-25 15,0 0-69-15,0 0-89 16,-3 0-385-16</inkml:trace>
  <inkml:trace contextRef="#ctx0" brushRef="#br0" timeOffset="20614.6509">16278 4648 270 0,'0'0'48'15,"0"0"-13"-15,0 0 67 16,0 0 25-16,0 0-51 16,0 0-10-16,0 0-22 15,18-48-3-15,-18 48-12 16,0 0-11-16,0 0-8 0,0 0-10 15,0 0-2-15,0 0-5 16,0 14-4-16,0 13 7 16,0 8 4-16,0 9 1 15,0 2 3-15,0 0-3 16,-3-3 1-16,-1-1 0 16,0-3-2-16,4-4 0 15,0-2 2-15,0-6-1 16,0-7-1-16,0-8 1 15,0-4-1-15,0-4-1 16,0-2-18-16,0-2-11 16,0 0-5-16,0 0 6 15,0-7-5-15,0-16-82 0,10-5-120 16,-2-5-23-16</inkml:trace>
  <inkml:trace contextRef="#ctx0" brushRef="#br0" timeOffset="20964.6534">16343 4531 353 0,'0'0'18'0,"0"0"-4"16,0 0 47-16,0 0 40 15,0 0-44-15,0 0-32 16,-2 0-12-16,2 0-2 16,0 0-1-16,0 0-10 15,0 0 0-15,3 0 0 16,17 0 2-16,4 4 2 16,4-3 1-16,5 3-5 15,-4-1 6-15,2-2-4 16,-8 1 0-16,-3 2-2 15,-6-1-20-15,-4 2-35 16,-4 0-95-16,-3 1-27 16,-3 1-37-16</inkml:trace>
  <inkml:trace contextRef="#ctx0" brushRef="#br0" timeOffset="21233.7721">16329 4778 325 0,'0'0'8'15,"0"0"3"-15,0 0 84 16,0 0 20-16,0 0-65 16,0 0-26-16,3 5-3 0,8-5-8 15,3 0-3 1,10 0 4-16,1 0-8 0,5 0-4 15,-3 0-1-15,3 0 1 16,-5 1-2-16,0 3-5 16,-2-1-37-16,-4 4-26 15,-6 0-112-15,-6-4-36 16</inkml:trace>
  <inkml:trace contextRef="#ctx0" brushRef="#br0" timeOffset="21531.6834">16312 5075 248 0,'0'0'59'15,"0"0"-58"-15,0 0 40 16,0 0 59-16,0 0-20 15,0 0-54-15,0 4-14 16,0-1 2-16,4 0 8 16,7 1-4-16,5-2-3 15,2 2-2-15,8-1-2 16,3 0-8-16,4-1 0 16,1-2-3-16,-4967 0-11 15,9940 0-42-15,-4971 0-97 16,1 0-89-16</inkml:trace>
  <inkml:trace contextRef="#ctx0" brushRef="#br0" timeOffset="22083.7352">17027 5006 346 0,'0'0'123'0,"0"0"-111"0,0 0 32 16,0 0 26-16,0 0-31 16,0 0-22-16,0-6-12 15,-6 6-3-15,-9 0-1 16,-9 10 2-16,3 3-1 15,-2 4 0-15,-1-3 4 16,8 3-3-16,-3-3-1 16,6 4 2-16,3-1-4 15,3 2 1-15,4 2 2 16,3-5 0-16,0 1-2 16,0-3 4-16,10-1-2 0,12 1 3 15,10-3 7 1,4-1 7-16,5-4-7 0,1-4 0 15,-7-2-2 1,-2 0 0-16,-6 0 1 0,-7 0 0 16,-8 0 4-16,-9 0-4 15,-1 0 3-15,-2 0 2 16,0-2-5-16,0 2-2 16,0 0-4-16,0 0-5 15,0 0-1-15,0 0-1 16,0 0-11-16,0 0-21 15,0 0-25-15,0 0-19 16,-10 0-28-16,-7 0-149 16,0 0 9-16</inkml:trace>
  <inkml:trace contextRef="#ctx0" brushRef="#br0" timeOffset="25403.414">13673 4487 311 0,'0'0'0'0,"0"0"0"16,0 0-15-16,0 0 15 16,0 0 6-16,0 0 4 15,0 0 15-15,75 69 39 0,-2-18 10 16,30 13-29-1,23 11-16-15,30 13-13 0,22 9 0 16,15 6-7-16,7 9 0 16,0 1-9-16,-6-1 0 15,-9-11 3-15,-16-13-2 16,-20-12-1-16,-32-16-7 16,-28-12-37-16,-22-15-47 15,-25-18-68-15,-21-15-7 16</inkml:trace>
  <inkml:trace contextRef="#ctx0" brushRef="#br0" timeOffset="25730.2324">15557 4621 465 0,'0'0'0'15,"0"0"-35"-15,0 0 27 16,123-17 8-16,-57 34 20 16,23 17 1-16,24 10 10 0,20 14-12 15,21 9-8 1,9 7-4-16,3 3 2 0,-1 0-4 15,-10-1-3-15,-12 0-1 16,-18-4 2-16,-14-12-6 16,-17-13-29-16,-16-15-83 15,-23-18-5-15,-26-12-82 16</inkml:trace>
  <inkml:trace contextRef="#ctx0" brushRef="#br0" timeOffset="27582.8019">3053 6706 333 0,'0'0'54'0,"0"0"-51"16,0 0 47-16,0 0 6 16,0 0 3-16,0 0-22 15,-5-10-20-15,5 10-4 0,0 0-1 16,0 0 2-16,0 0-5 15,0 0-7-15,1 0-1 16,23 0-1-16,14 2 15 16,10 4 10-16,11 0-11 15,10 2-1-15,4 1-1 16,1-2-3-16,3 1-3 16,1 0-3-16,-3-2 2 15,4 1-4-15,-7-2 3 16,5 0-2-16,-5-1 0 15,0 1-2-15,-7 2 0 16,-2-1-2-16,-6-1 5 16,-1-1-3-16,5 0 0 15,1-2 0-15,14-2 1 0,12 0-1 16,6 0 0-16,9 0 4 16,3 0-3-16,-3 0-1 15,-2 0 0-15,-8 0 0 16,-1 2 2-16,-6-2-2 15,0 4 1-15,-4-1-1 16,-7 1 0-16,-4-2-1 16,-5 1 1-16,0-3 0 15,2 2 0-15,1-1 0 16,0-1-1-16,2 2 1 16,0-2 1-16,1 0-1 15,0 0 1-15,0 0-1 16,0 0 0-16,-7 0 0 0,1 0 0 15,-4 0 0-15,-4 0 2 16,-2 0-4-16,1 0 2 16,-2 0 0-16,1 0 0 15,-8 0 0-15,-3 0-1 16,-11 0 1-16,-4 0 0 16,-1-2 1-16,-5 1-1 15,3-3 0-15,0 3 0 16,1-4 0-16,-3 4 0 15,0 0 0-15,0-1 2 16,-2 0-2-16,2 0 0 16,3-2-2-16,-3 0 2 0,5 1 0 15,-2 2 2-15,3-1-2 16,-3 0 1-16,-2 1-2 16,-3 1 2-16,-4-2 0 15,-3 0 0-15,-1 2 0 16,-2-1 3-16,1 0 0 15,-3-1 1-15,3 2 0 16,1-2 1-16,-1 2-1 16,-2 0 0-16,-3-1-1 15,0 1-1-15,-7 0 3 16,-2 0-1-16,2 0 2 16,-2 0 1-16,0 0-2 15,0 0-3-15,0 0-1 0,0 0-2 16,0 0 0-1,0 0-1-15,0 0-20 0,0 0-34 16,0 6-27-16,-4 7-13 16,-8-2-183-16</inkml:trace>
  <inkml:trace contextRef="#ctx0" brushRef="#br0" timeOffset="28380.6169">8080 6586 256 0,'0'0'61'0,"0"0"52"16,0 0 12-16,0 0-58 16,0 0-7-16,0 0-18 15,-1-7-19-15,1 7-8 16,-2 0-15-16,2 0-1 15,0 18 0-15,0 12 1 16,0 10 9-16,0 5 6 16,0 1 2-16,0-1-5 15,0 0-4-15,0-5 1 16,0 0-4-16,0-5-1 16,0-3-3-16,0-5 4 15,0-6-4-15,0-5-1 0,0-7 1 16,0-2-1-16,0-5 0 15,0-2 0-15,0 0-1 16,0 0-10-16,0 0-14 16,2 0-5-16,-1 0-1 15,3-12-21-15,5-10-64 16,2-6-118-16,-2-7-41 16</inkml:trace>
  <inkml:trace contextRef="#ctx0" brushRef="#br0" timeOffset="28766.2989">8157 6576 292 0,'0'0'16'16,"0"0"-5"-16,0 0 45 15,0 0 11-15,0 0 3 16,0 0-23-16,0-4-17 16,0 4-4-16,0 0-9 15,0 0-4-15,0 0-9 16,0 0-2-16,0 0-2 16,0 0-2-16,0 0-1 0,12 0-2 15,6 0 5 1,7 0 5-16,12 0 2 0,0 0-3 15,2 0-2-15,-3 0 1 16,-4 0-2-16,-8 0-1 16,-6 0 0-16,-4 0-1 15,-8 0 1-15,-5 0-12 16,-1 0-15-16,0 0-23 16,0 0-61-16,0 2-45 15,-1 2-57-15</inkml:trace>
  <inkml:trace contextRef="#ctx0" brushRef="#br0" timeOffset="29130.2621">8118 6803 129 0,'0'0'6'16,"0"0"-3"-16,0 0 25 16,0 0 31-16,0 0 15 15,0 0-29-15,0 9 1 16,0-9 1-16,0 4-5 16,0-2 3-16,9-1-9 15,2 0-3-15,4 3 1 0,8-4-6 16,3 0-3-16,4 0-11 15,4 0-7-15,-2 0-5 16,-7 0 1-16,-5 0-3 16,-10 0 0-16,-6 0-3 15,0 0-15-15,-4 1-31 16,0 4-52-16,0 2-83 16,-2 4 34-16</inkml:trace>
  <inkml:trace contextRef="#ctx0" brushRef="#br0" timeOffset="29435.4698">8115 7048 241 0,'0'0'4'0,"0"0"1"16,0 0 30-16,0 0 22 15,0 0-4-15,0 0-13 16,0 11 6-16,3-9-3 16,1-2-8-16,6 4-6 15,0-2-2-15,5 1-1 16,2-1-1-16,3-2-11 16,1 0-9-16,3 1-4 15,1-1 0-15,-5 2-1 16,1-2-7-16,-1 0-24 0,2 0-36 15,-2 0-89 1,0 0-47-16</inkml:trace>
  <inkml:trace contextRef="#ctx0" brushRef="#br0" timeOffset="29946.8896">8776 7045 293 0,'0'0'30'16,"0"0"53"-16,0 0 3 15,0 0-6-15,0 0-30 16,0 0-7-16,0-19-11 15,0 17-7-15,-4 2-8 16,1 0-8-16,-2 0 0 16,-2 0-8-16,-3 0 2 15,-6 0-3-15,-1 6 0 16,2 5 0-16,-4 3 0 16,0 4 1-16,2 2-1 15,-2 2 0-15,5-1 0 0,3-2 0 16,3-2 0-16,2-1 0 15,3-1 0-15,3-2 0 16,0-1 0-16,0-2 2 16,0-2-2-16,13-2 4 15,6-1 5-15,6 0 8 16,4-2-6-16,5-3-4 16,0 1 0-16,-3-1-5 15,-3 0-2-15,-9 0 3 16,-8 0-3-16,-6 0-6 15,-5 0-28-15,0 0-27 16,-5 0-42-16,-29 0-381 0</inkml:trace>
  <inkml:trace contextRef="#ctx0" brushRef="#br0" timeOffset="31785.9872">3265 10177 357 0,'0'0'15'0,"0"0"-11"16,0 0 3-16,0 0 0 15,0 0 5-15,0 0 3 16,0 0 1-16,-7 0 0 16,17 0 16-16,14 3 14 15,10 2-4-15,9 0-16 0,16 0 3 16,12 0-18-16,9 2 14 15,5 0-15 1,5 0-8-16,8-1 10 0,-5-1-6 16,1 0 3-16,-5 0 2 15,0-3-4-15,-3 0 0 16,1-2-5-16,10 0 2 16,4 2-4-16,4 1 4 15,1 2-1-15,-3-1-2 16,-4 1-1-16,-7 0 1 0,-5 0-1 15,-2-1 1 1,-1 2 4-16,-1 0-4 0,-5 0 0 16,-5 1-1-16,0-1 1 15,-3-1-1-15,2 0 0 16,3-2 1-16,0-1-1 16,-1 0 1-16,3 0-1 15,-3 0 2-15,4 1-2 16,-3 0 0-16,2 1 0 15,-7-2 0-15,-2 0 2 16,-2-2-2-16,-5 0 0 16,-1 0 1-16,0 0 1 15,-2 0-1-15,-2 0-1 16,-1 0-2-16,-4 0 2 16,6 0 0-16,-7-4 0 0,5 0 0 15,4-2 0-15,-2 2-2 16,-1-1 2-16,-2-1-1 15,-2 3 2-15,-4 0 0 16,-6-1 0-16,1 3-1 16,-11-2-1-16,-4 1 1 15,-5 2 0-15,-5-1 0 16,-1 1 0-16,-2-2 2 16,1 2 1-16,-3 0-3 15,-1-4 0-15,-3 4 0 16,-1 0 2-16,-1 0-2 15,0 0 2-15,-7 0 3 0,0 0 1 16,0 0 3 0,0 0 0-16,0 0-1 0,0 0 0 15,0 0-8-15,0 0 1 16,0 0-1-16,0 0-5 16,0 0-14-16,-8 0-21 15,-12 6-53-15,-6 7-66 16,-3-2-61-16</inkml:trace>
  <inkml:trace contextRef="#ctx0" brushRef="#br0" timeOffset="32565.1992">7920 10020 219 0,'0'0'16'16,"0"0"9"-16,0 0 45 0,0 0-11 15,0 0 27-15,0 0-3 16,17-46-34-16,-17 46 0 15,0-2-5-15,0 2-2 16,0-2-3-16,0 2-7 16,0 0-7-16,0 0-11 15,0 0-9-15,0 0-5 16,0 0-5-16,0 8-7 16,0 12 11-16,0 9 1 15,3 6 9-15,-3 5 4 16,0 5-10-16,0 1 2 15,0-1 0-15,0 0-1 0,0-5-2 16,0 0-2-16,-3-4 1 16,0-3 0-16,-1-3-1 15,2-6 0-15,-3-3 0 16,2-7 0-16,1-3 0 16,1-6-3-16,1-3-13 15,-2-2-7-15,2 0-8 16,0 0-13-16,0 0-14 15,0 0-29-15,0-18-130 16,0-7-86-16</inkml:trace>
  <inkml:trace contextRef="#ctx0" brushRef="#br0" timeOffset="32918.1129">7937 10044 242 0,'0'0'33'0,"0"0"5"16,0 0 41-16,0 0-3 15,0 0-22-15,0 0-30 16,0-6-9-16,7 6-7 15,8 0 6-15,4 0-2 0,6 0 0 16,4 0-4-16,3 0-7 16,3 0 8-16,4 0 0 15,-4-3-7-15,-3 2 0 16,-7-1-1-16,-10 0-1 16,-5 2 0-16,-8 0-12 15,-2 0-36-15,0 0-77 16,0 0-69-16,-12 2 8 15</inkml:trace>
  <inkml:trace contextRef="#ctx0" brushRef="#br0" timeOffset="33172.1202">8005 10225 220 0,'0'0'23'0,"0"0"-19"15,0 0 77-15,0 0-7 16,0 0-3-16,0 0-22 16,0 5-10-16,0-3-7 15,0 1-12-15,0-1-9 16,11 1-3-16,5-1-1 16,3-1 0-16,7-1-3 15,2 1-4-15,2-1-32 16,-2 4-37-16,-3-3-60 15,-5 1-73-15</inkml:trace>
  <inkml:trace contextRef="#ctx0" brushRef="#br0" timeOffset="33466.1025">7992 10476 239 0,'0'0'3'0,"0"0"40"16,0 0 30-16,0 0-9 15,0 0-23-15,0 0 1 16,-8 22 0-16,8-20-7 16,0 0-6-16,0 1-11 15,8 1-6-15,9-2 12 0,6 0-9 16,5-2-8-16,10 0-6 15,3 0-1-15,1 0-26 16,2 0-46-16,-5 0-46 16,0 0-68-16,-8 0-20 15</inkml:trace>
  <inkml:trace contextRef="#ctx0" brushRef="#br0" timeOffset="33868.8481">8460 10420 389 0,'0'0'54'16,"0"0"64"-16,0 0-41 16,0 0-26-16,0 0-21 15,0 0-23-15,4 0-7 16,-1 15 1-16,4 9 1 15,-1 6 5-15,3 2 3 16,1 2 1-16,-1-6-6 16,0-2-2-16,2-6 0 15,-4-7 6-15,2-3-7 16,-4-7-1-16,1-1 0 16,-3-2 3-16,2 0 12 0,4 0 18 15,2-15 4-15,6-5-11 16,1-7-7-16,-2-5-4 15,5-5-3-15,-1-1-12 16,-2 3-1-16,-3 6 1 16,-6 10-1-16,-3 7-9 15,-2 3-22-15,-1 1-33 16,1-2-27-16,-4-3-66 16</inkml:trace>
  <inkml:trace contextRef="#ctx0" brushRef="#br0" timeOffset="34655.4902">9202 7048 365 0,'0'0'0'16,"0"0"-5"-16,0 0 5 0,0 0 46 15,0 0-5-15,0 0-7 16,3 88-14-16,4-80 6 15,3-4 7-15,7-4 2 16,4 0-6-16,14-4 2 16,2-12-6-16,7-9-9 15,-1 0-8-15,-3-1 0 16,-2-2-2-16,-7 2-6 16,-3 4-1-16,-10 4-45 15,-6 13-28-15,-6 5-117 16,-6 4-215-16</inkml:trace>
  <inkml:trace contextRef="#ctx0" brushRef="#br0" timeOffset="35379.6269">8941 10713 72 0,'0'0'64'0,"0"0"-27"15,0 0 6-15,0 0-20 16,0 0-5-16,0 0-12 16,22-28-2-16,-22 24 4 15,3 3 9-15,-3-1 8 16,0 2 0-16,0 0 4 16,0 0 2-16,0 0 8 0,0 0-5 15,0 7 7-15,0 2 5 16,0 0-25-16,4 1-5 15,5-1-7-15,3-4 10 16,8-3-3-16,8-2-3 16,11 0-5-16,11-16-5 15,9-10-3-15,1-9-53 16,-2-8-101-16,-6-3-111 16</inkml:trace>
  <inkml:trace contextRef="#ctx0" brushRef="#br0" timeOffset="36978.9155">3273 8505 192 0,'0'0'39'0,"0"0"-33"16,0 0 32-16,0 0 37 15,0 0 2-15,0 0-8 16,0 0-19-16,-1 0-11 16,1 0-6-16,0 0-1 15,0 0-7-15,0 0-6 0,0 0-10 16,0 0-8-1,5 0 1-15,11 0-4 0,12 0 2 16,3 0 0-16,7 3-19 16,6 1-39-16,-3-4-31 15,1 0-61-15,-1 0-31 16</inkml:trace>
  <inkml:trace contextRef="#ctx0" brushRef="#br0" timeOffset="37276.0622">3788 8512 387 0,'0'0'100'0,"0"0"-89"15,0 0 50-15,0 0-3 16,0 0-17-16,0 0-30 16,0 0-11-16,0 0 5 15,11 0-5-15,5 0 0 16,7 0-5-16,4-2-25 16,9-2-36-16,3-1-58 15,2 0-50-15,3-1-25 16</inkml:trace>
  <inkml:trace contextRef="#ctx0" brushRef="#br0" timeOffset="37599.9165">4593 8468 407 0,'0'0'63'16,"0"0"-61"-16,0 0 35 16,0 0 8-16,0 0-26 0,0 0-17 15,0 0 9-15,13 0-2 16,5 0-7-16,3 0-2 15,2 0 0-15,4 0-1 16,2 0-28-16,2 0-36 16,2 0-48-16,-2-2-16 15,-3-1-39-15</inkml:trace>
  <inkml:trace contextRef="#ctx0" brushRef="#br0" timeOffset="37850.719">5098 8477 433 0,'0'0'88'16,"0"0"-84"-16,0 0 0 15,0 0 41-15,0 0-17 16,0 0-24-16,12 7 21 15,3-7-5-15,4 0-11 16,3 0-9-16,5 0-5 16,4 0-30-16,10 0-59 15,2 0-61-15,2 0-27 16</inkml:trace>
  <inkml:trace contextRef="#ctx0" brushRef="#br0" timeOffset="38069.7985">5809 8477 323 0,'0'0'149'15,"0"0"-148"-15,0 0-1 16,0 0 51-16,0 0 19 16,0 0-48-16,23 0-16 15,-4 0 7-15,8 0-12 16,5 0-1-16,-2-4-48 15,4 2-51-15,8-1-45 0,3 0-13 16,3-2-3 0</inkml:trace>
  <inkml:trace contextRef="#ctx0" brushRef="#br0" timeOffset="38248.6349">6335 8463 288 0,'0'0'54'0,"0"0"-47"16,0 0 40-16,0 0 45 15,0 0-14-15,0 0-35 16,0 2-9-16,8-2-10 16,1 0-20-16,9 0-4 15,9 0-4-15,0 0-63 16,1 0-92-16,0 0-34 16,-6 0-6-16</inkml:trace>
  <inkml:trace contextRef="#ctx0" brushRef="#br0" timeOffset="38407.311">6573 8477 368 0,'0'0'40'16,"0"0"-14"-16,0 0 55 15,0 0 3-15,0 0-41 16,0 0-21-16,23 0-12 16,-3 0-9-16,6 0-1 15,7 0-46-15,5 0-96 16,7 0-102-16</inkml:trace>
  <inkml:trace contextRef="#ctx0" brushRef="#br0" timeOffset="38582.0138">7092 8475 257 0,'0'0'219'16,"0"0"-214"-16,0 0-3 15,0 0 74-15,0 0-7 16,0 0-53-16,32 0-10 15,-6 0-6-15,8 0-34 16,4 0-167-16,5 0-107 16</inkml:trace>
  <inkml:trace contextRef="#ctx0" brushRef="#br0" timeOffset="38777.2449">7567 8487 515 0,'0'0'24'0,"0"0"-14"16,0 0 20-16,0 0 56 16,0 0-32-16,0 0-19 15,49 0-18-15,-28 0-17 16,11 0 0-16,-5 0-6 16,0 0-32-16,-3 0-34 15,-2 0-57-15,-5 0-141 16</inkml:trace>
  <inkml:trace contextRef="#ctx0" brushRef="#br0" timeOffset="39913.5067">8079 8298 415 0,'0'0'51'0,"0"0"-43"15,0 0 40-15,0 0 13 16,0 0-3-16,0 0 5 16,14-26-20-16,-14 26-17 15,0 0-7-15,0 0-19 16,0 0-4-16,0 20-4 16,2 9 8-16,2 11 4 15,-2 3 8-15,-2 3-7 16,3-3-1-16,-3-1-3 15,1-3 1-15,-1-5-2 16,0-1 1-16,0-8 1 0,0-3-1 16,0-5 0-16,0-5-1 15,1-4 0-15,-1-5 0 16,0-1 1-16,0 0-1 16,0-2 2-16,0 0-2 15,0 0 2-15,0 0 0 16,2 0 2-16,-2 0-1 15,0-8 3-15,0-6-4 16,0-8-2-16,5 0 0 16,-5-5 0-16,2-6 0 15,1 1-2-15,1-5-1 16,-1 0 3-16,0 0 0 16,1 2-4-16,2-1 3 15,-2-1 0-15,1 2-2 0,-3-1 2 16,3 3 1-16,1 5-1 15,-3 3 1-15,1 4-1 16,0 7 0-16,-2 5 0 16,-1 5 1-16,1 2-7 15,-1 2-5-15,3 0-5 16,-4 0-8-16,5 0-13 16,3 0-24-16,6 10 14 15,3 9-70-15,2 4-50 16,-2 0-11-16</inkml:trace>
  <inkml:trace contextRef="#ctx0" brushRef="#br0" timeOffset="40186.0853">7899 8440 218 0,'0'0'0'0,"0"0"-10"16,0 0 10-16,0 0 3 15,0 0-2-15,0 0 6 16,45 0-4-16,-32 0-3 15,1 0-3-15,-1 0-75 16</inkml:trace>
  <inkml:trace contextRef="#ctx0" brushRef="#br0" timeOffset="40835.0018">8196 8222 306 0,'0'0'49'0,"0"0"-46"0,0 0 21 15,0 0 7-15,0 0-8 16,0 0 9-16,-19-6 1 15,16 6-21-15,-2 0-6 16,-1 0 4-16,3 0 2 16,3 0 7-16,-4 0-4 15,2 0-5-15,1 0-8 16,0 0-2-16,1 0 2 16,0 0-2-16,0 0 0 15,0 0-1-15,0 0 1 16,0 0-7-16,0 0-12 15,8 0 19-15,9 0 14 0,4 0 6 16,9 2-8-16,-1 0 2 16,7-2 1-16,-2 0-3 15,-2 0-6-15,-5 0 6 16,-6 0-5-16,-6 0-4 16,-2 0 0-16,-4 0-2 15,-4 0-1-15,-3 0 0 16,1 0-1-16,-3 0-4 15,0 0-19-15,0 0-21 16,0 2-55-16,0 4-35 16,0 2-4-16,0 0-50 15</inkml:trace>
  <inkml:trace contextRef="#ctx0" brushRef="#br0" timeOffset="41247.2254">8099 8463 213 0,'0'0'44'16,"0"0"-38"-16,0 0 51 15,0 0 42-15,0 0-11 16,0 0-32-16,0 0-13 0,0 0-7 15,0 0-8-15,0 0-5 16,0 0-9-16,0 0-6 16,0 0-4-16,0 0-2 15,7 0 3-15,12 0 7 16,5 0 2-16,3 0-1 16,-1 0-1-16,2 0-2 15,-2 0-2-15,2 0-5 16,-5 0 2-16,-2 0-5 15,-6 0-1-15,-5 0-1 16,-6 0 0-16,0 0-17 16,-4 0-28-16,0 3-15 15,0 2-28-15,0 1-98 16,0 2 51-16,0 2-12 16</inkml:trace>
  <inkml:trace contextRef="#ctx0" brushRef="#br0" timeOffset="41547.1121">8060 8678 248 0,'0'0'25'0,"0"0"-23"15,0 0 75-15,0 0 53 16,0 0-39-16,0 0-43 15,0 0-21-15,0 0-8 0,10 4 8 16,5-3-6-16,5 1-2 16,3 0-7-16,5-2-2 15,4 0-6-15,5 0-4 16,2 0 0-16,0 0-13 16,-3 0-25-16,-2 0-42 15,1 0-24-15,-6 0-96 16,-4 0-24-16</inkml:trace>
  <inkml:trace contextRef="#ctx0" brushRef="#br0" timeOffset="41961.272">8600 8655 492 0,'0'0'0'0,"0"0"-13"16,0 0 13-16,0 0 7 16,0 0 12-16,5 92-8 15,-3-69-2-15,4 2-6 16,-2-7 1-16,-1 0-4 16,2-5 4-16,-5-5-2 15,0-4-1-15,0-4 0 16,0 0-1-16,0 0 9 15,0 0 8-15,0-8-6 16,0-9-7-16,0-9 1 0,0-3 8 16,-4-7-3-16,3-7-4 15,1-4-5-15,0-3 0 16,0 1-2-16,12 6-12 16,5 12 13-16,-1 8 0 15,2 9 6-15,-1 8-6 16,3 3-6-16,2 3 6 15,-2 0-8-15,1 5-18 16,1 13-48-16,-4 1-47 16,-4 1-10-16,-7-1-92 0</inkml:trace>
  <inkml:trace contextRef="#ctx0" brushRef="#br0" timeOffset="42200.853">8503 8735 458 0,'0'0'7'0,"0"0"10"16,0 0 33-16,0 0 27 15,0 0-35-15,97-9-18 16,-57 5-17-16,3-1-7 15,4 1 0-15,1 1-26 0,-2-2-53 16,-2-2-149-16,-4-1-90 16</inkml:trace>
  <inkml:trace contextRef="#ctx0" brushRef="#br0" timeOffset="43882.1615">12277 3269 55 0,'0'0'5'0,"0"0"-5"15,0 0 19-15,-103-71 1 16,60 68 1-16,-9 3 3 16,-7 0 5-16,-1 8-1 15,-7 12-12-15,4 5 2 16,-2 7-8-16,3 8 0 16,1 10-1-16,-4 10-7 15,-1 12 3-15,-2 14-2 16,-1 15 11-16,-6 19 3 15,3 14-7-15,0 6 0 0,-1 3-5 16,11-6-5 0,9-6 1-16,7 1 10 0,8-2 6 15,12-2-11-15,9 1 8 16,7 7-12-16,10 2-2 16,7 0 3-16,18-6 0 15,16-11-3-15,11-7 3 16,11-8 1-16,12-13-4 15,13-10 1-15,3-11 2 16,-3-12-3-16,-6-8 5 16,-6-14-6-16,-8-9 1 15,-15-8 0-15,-9-9-2 16,-10-4-26-16,-12-2-4 0,-13-6-46 16,-9 0-67-1</inkml:trace>
  <inkml:trace contextRef="#ctx0" brushRef="#br0" timeOffset="44265.2745">10955 6323 317 0,'0'0'0'0,"0"0"-18"16,0 0 14-16,69 106 4 0,-31-72 18 16,8 4 20-16,6 10-10 15,4 2 20-15,2 2-9 16,4-7-22-16,0-13 14 16,6-12-6-16,-4-6-3 15,-3-8 0-15,-4-6 9 16,-8 0-18-16,-7 0-3 15,-11-13 10-15,-5-2-7 16,-9-6 4-16,-5 0-4 16,1-2-4-16,-7 1-9 15,-2 1 0-15,4 3-3 16,-2 2-29-16,8 2-40 16,6 2-95-16,4 7-13 0,5 3 34 15</inkml:trace>
  <inkml:trace contextRef="#ctx0" brushRef="#br0" timeOffset="45311.4229">13451 6982 100 0,'0'0'6'16,"0"0"12"-16,0 0-6 0,-115-59 8 15,87 46 32-15,1 0-19 16,0 2 20-16,2 0-15 16,3 1-12-16,1 1 1 15,6 2 10-15,2 1-7 16,8 1-2-16,2 4-8 16,3-3-7-16,0 2-10 15,0 2-3-15,0 0-17 16,24 0-2-16,22 10 19 15,24 5 18-15,23 3 4 16,16-3-6-16,17 1-7 16,19-1 11-16,16 0-8 15,22-2-2-15,22 2-2 0,11-5-4 16,9-3 3-16,5-4-5 16,7-1 7-16,4-2-18 15,2 0 15-15,4 0-12 16,-10 0 7-16,-10-2-1 15,-12-1 2-15,-17-3 0 16,-11 3-1-16,-14 1-1 16,-10 1 0-16,-5 1 8 15,-4 0-14-15,-10 0 10 16,-8 0-8-16,-6 0 8 16,-9 0-2-16,-12 0-2 15,-10 0 1-15,-13 0 0 16,-7 1 0-16,-6 1-1 15,-7-2 0-15,-7 0 0 0,-16 0 2 16,-12 0 0 0,-13 0 10-16,-8 0 12 0,-8 0 0 15,0 0-18-15,-2 0 7 16,0 0 3-16,0 0-8 16,0 0-2-16,0 0-6 15,0 0-4-15,0 0-8 16,-9 0-43-16,-20 11-33 15,-10 5-67-15,-9-1-51 16</inkml:trace>
  <inkml:trace contextRef="#ctx0" brushRef="#br0" timeOffset="46810.8119">13304 10818 45 0,'0'0'4'0,"0"0"-3"16,0 0 8-16,0 0 14 16,0 0 2-16,-109-33 13 15,89 25 2-15,2 3-1 16,1-2 29-16,3 2-16 15,2 1-1-15,3 0 3 16,4 1-23-16,-3-1-22 16,6 1 10-16,0 1 9 15,-1 0 5-15,3 2-7 0,-3 0-8 16,3 0-2 0,0 0-7-16,0 0-1 0,0 0-8 15,0 0 0-15,0 0-7 16,13 0 0-16,16 5 7 15,12 5 5-15,14 2 4 16,20-2 8-16,17 3-16 16,21-1 20-16,18-2-2 15,20 2-15-15,12-2 3 16,13-2-3-16,9 2-2 16,3-3 3-16,4 1-2 15,-5-1 1-15,-6 1 1 16,-5 0 1-16,-10-4 0 15,-5 3-6-15,-6-6-1 0,-8 0 1 16,-9-1 5-16,-6 0-4 16,-6 0-1-16,-6 0 1 15,-7 0-2-15,-3 2 1 16,2 2 0-16,6 0 0 16,0 1 0-16,0 1-6 15,-4-4 3-15,-4-1-3 16,-4 1 0-16,-2-2 4 15,-7 2 0-15,-5-2 1 16,-9 1-1-16,-8-1 2 16,-5 2 0-16,-10-2 2 15,-1 0 1-15,-4 0-3 16,-3 0 0-16,-3 0 2 16,-6 0-2-16,-4 0 0 0,-4 0 0 15,-6 0 2 1,-4 0-2-16,-4 0 0 0,-1 0-2 15,-3 2 2-15,0 0 0 16,-3-1 4-16,1 0-3 16,1 1 0-16,1 0 1 15,0 0 1-15,1-1-1 16,0 1 3-16,-4-2-5 16,1 1 0-16,-1-1 0 15,-2 2 1-15,2-2-1 16,-1 0 0-16,-1 0 4 15,0 0-3-15,3 0-1 0,-3 0 0 16,1 0 2-16,-3 0-1 16,-1 0 0-16,-2 0-1 15,-4 0 0 1,0 0 0-16,-1 0 0 0,-2 0 1 16,0 0-1-16,0 0 0 15,0 0 0-15,0 0-9 16,0 0-18-16,-5 1-29 15,-14 1-36-15,-4-2-147 16</inkml:trace>
  <inkml:trace contextRef="#ctx0" brushRef="#br0" timeOffset="47500.2872">19127 10652 201 0,'0'0'43'0,"0"0"41"0,0 0 28 16,0 0-16-16,0 0-26 15,0 0-23-15,-6-15-15 16,6 15-8-16,0 0-7 15,0 0-6-15,0 0-11 16,0 0-3-16,0 15 1 16,0 8 2-16,0 9 5 15,0 4-1-15,0 2 1 16,-4-3-4-16,4 0 4 16,-1-5-3-16,0-2-1 15,1-7 1-15,-5 0 1 16,5-6-1-16,0-2-2 15,0-2 0-15,0-3 0 0,-3-1 0 16,2-4-5-16,-2-1-10 16,3 2-6-16,0-4-21 15,-1 0-21-15,1 0-45 16,-1 0-43-16,-1 0-19 16</inkml:trace>
  <inkml:trace contextRef="#ctx0" brushRef="#br0" timeOffset="47861.262">19135 10593 441 0,'0'0'29'0,"0"0"-21"0,0 0 27 15,0 0 34-15,0 0-7 16,0 0-9-16,-5-8-20 16,5 8-15-16,0 0-8 15,0-2-3-15,0 2-3 16,0 0-4-16,7 0-4 16,13 0 4-16,8 0 11 15,5 0-4-15,-2 0-7 16,-2 0 0-16,-6 0 1 0,-2 0-2 15,-5 0 1-15,0 0-6 16,-1 3-18-16,-5 3-13 16,-1-2-16-16,-3 4-47 15,-4-1-66-15,-2 0-13 16</inkml:trace>
  <inkml:trace contextRef="#ctx0" brushRef="#br0" timeOffset="48114.2042">19150 10766 17 0,'0'0'321'0,"0"0"-314"16,0 0-3-16,0 0 10 0,0 0 66 16,0 0 2-16,-4 6-31 15,4-3-16-15,5 2 5 16,13 2-2-16,3-1-23 15,7-3-10-15,-1 3 0 16,5-3-7-16,-3-1 2 16,0 1-35-16,-4 1-48 15,-10-2-17-15,-5 2-38 16,-10 0-23-16</inkml:trace>
  <inkml:trace contextRef="#ctx0" brushRef="#br0" timeOffset="48350.993">19106 10990 314 0,'0'0'7'0,"0"0"-7"16,0 0 56-16,0 0 45 16,0 0 2-16,0 0-43 15,49 22-13-15,-20-19-16 16,5-1-21-16,5 0-5 15,-1-1-5-15,-2 1-1 16,-2-2 1-16,-5 1-18 16,-8-1-25-16,-2 0-44 15,-6 0-98-15,-8-9-54 0</inkml:trace>
  <inkml:trace contextRef="#ctx0" brushRef="#br0" timeOffset="49220.0603">13202 9949 313 0,'0'0'30'0,"0"0"-28"0,0 0 15 16,0 0 28-16,0 0 43 16,0 0-29-16,0 0-33 15,3 0-17-15,-1 0-9 16,4 4-4-16,8 4 4 15,8 5 1-15,7 0-1 16,12 1-24-16,10 0-50 16,5-6-35-16,8 1-7 15,2-7-16-15</inkml:trace>
  <inkml:trace contextRef="#ctx0" brushRef="#br0" timeOffset="49400.0599">13904 10051 467 0,'0'0'44'0,"0"0"-37"0,0 0 24 16,0 0 15-16,0 0 1 15,0 0-14-15,10 0-33 16,9 0-10-16,13 0 4 16,15 0-24-16,9 0-57 15,5 0-90-15,-3-5-9 16</inkml:trace>
  <inkml:trace contextRef="#ctx0" brushRef="#br0" timeOffset="49578.9309">14402 10028 125 0,'0'0'143'0,"0"0"-53"15,0 0-2 1,0 0-15-16,0 0-12 0,0 0-19 16,6-11-16-16,2 11-25 15,9 0-1-15,17 0-4 16,18 0-19-16,6 0-72 15,7 0-63-15,-1 0-36 16,-3 0 29-16</inkml:trace>
  <inkml:trace contextRef="#ctx0" brushRef="#br0" timeOffset="49717.2428">14999 10050 161 0,'0'0'109'0,"0"0"-14"15,0 0-33-15,0 0-2 0,0 0 12 16,0 0-30-1,17 3-36-15,0-3-6 0,12 0-1 16,12 0-47-16,4 0-83 16,5 0-27-16,6 0 12 15</inkml:trace>
  <inkml:trace contextRef="#ctx0" brushRef="#br0" timeOffset="49879.9479">15557 10072 163 0,'0'0'62'0,"0"0"26"15,0 0-7-15,0 0-13 16,0 0-3-16,0 0-47 16,20 0-18-16,4 0-9 15,15 0-78-15,11 0-30 0,12 0-21 16,11 1 30 0</inkml:trace>
  <inkml:trace contextRef="#ctx0" brushRef="#br0" timeOffset="50008.8411">16216 10078 122 0,'0'0'63'0,"0"0"1"16,0 0 62-16,0 0-12 16,0 0-31-16,0 0-40 15,14 0-33-15,-3 0-10 16,9 0-45-16,8 0-63 16,15 0-1-16,6 0-47 15</inkml:trace>
  <inkml:trace contextRef="#ctx0" brushRef="#br0" timeOffset="50161.0875">16740 10086 223 0,'0'0'100'0,"0"0"-52"15,0 0-2-15,0 0-13 16,0 0-2-16,0 0-31 16,59 2 0-16,-23 2-92 15,12-1-31-15,3 3 6 16,5-4-19-16</inkml:trace>
  <inkml:trace contextRef="#ctx0" brushRef="#br0" timeOffset="50301.6643">17351 10123 170 0,'0'0'41'0,"0"0"16"16,0 0-4-16,0 0-42 16,0 0-11-16,0 0-1 15,103 0-55-15,-72 0-9 16,3 0 3-16,8 0 26 15,-1 0-1-15</inkml:trace>
  <inkml:trace contextRef="#ctx0" brushRef="#br0" timeOffset="50478.7354">17804 10129 54 0,'0'0'47'0,"0"0"-3"16,93 0-7-16,-68 0-12 16,-6 0-19-16,0 0-5 15,-7 0-1-15,-2 0 4 16,-3 0-4-16,1 0 11 15,2 0-3-15,2 0-4 0,1 0-4 16,4 0-4-16,2 0-1 16,2 0-35-16,1 0-15 15,3-2-82-15</inkml:trace>
  <inkml:trace contextRef="#ctx0" brushRef="#br0" timeOffset="50729.3475">18542 10127 92 0,'0'0'284'0,"0"0"-266"16,0 0 18-16,0 0 53 16,0 0-25-16,0 0-36 15,14 0-25-15,2 0 0 16,11 0-3-16,7 0 0 15,3 0-7-15,9 0-47 16,-2 0-42-16,7 0-5 16,-3 0 41-16,-6 0-55 15,-11 0 18-15,-11 0 19 16</inkml:trace>
  <inkml:trace contextRef="#ctx0" brushRef="#br0" timeOffset="51259.8949">19647 9811 208 0,'0'0'136'15,"0"0"-82"-15,0 0 1 16,0 0 13-16,0 0-4 16,0 0-32-16,-4972-6-21 15,9944 6-11-15,-4972 6 3 16,0 12-3-16,5 7 10 16,-1 6-2-16,0 2 2 15,-1 2-5-15,-3 0-4 16,0-1 5-16,0-3-4 15,0-4-2-15,0-4 0 16,0-3 2-16,0-5 0 16,0-3-2-16,0-3 1 0,0-2-1 15,0-2-12 1,0-3-15-16,0-2-23 0,0 0-65 16,1 0-8-16,3 0 2 15</inkml:trace>
  <inkml:trace contextRef="#ctx0" brushRef="#br0" timeOffset="51589.0209">19640 9757 417 0,'0'0'17'0,"0"0"-1"0,0 0 48 15,0 0-10-15,0 0-4 16,0 0-6-16,-7-15-24 16,7 13-14-16,14 1-2 15,12 0 5-15,9-1-4 16,9 1-4-16,-2 1 0 16,-2 0-1-16,-5 0 0 15,-4 0 1-15,-5 0-1 16,-3 0 0-16,-7 0-1 0,-1 0-4 15,-5 0-16-15,-2 0-26 16,-2 0-40-16,-2 0-42 16,-4 0-7-16,0 0 9 15</inkml:trace>
  <inkml:trace contextRef="#ctx0" brushRef="#br0" timeOffset="51884.1775">19633 9897 355 0,'0'0'29'0,"0"0"-25"0,0 0 40 16,0 0 43-16,0 0-16 15,0 0-32-15,2 8-11 16,15-5 5-16,2 3-12 15,4-4-7-15,5 2-8 16,-1-1-4-16,3 0-2 16,2 2-1-16,-2 1-15 15,-2-1-52-15,-4 3-21 16,-7 1-75-16,-7-2-9 16,-9-1-4-16</inkml:trace>
  <inkml:trace contextRef="#ctx0" brushRef="#br0" timeOffset="52094.1187">19691 10182 397 0,'0'0'3'0,"0"0"1"16,0 0 54-16,0 0 32 15,0 0-21-15,0 0-28 16,37 10-14-16,-13-7-19 15,3 0-6-15,5 1-2 16,-1-1-12-16,5-1-37 16,1-2-81-16,2 0-64 15,-3 0-100-15</inkml:trace>
  <inkml:trace contextRef="#ctx0" brushRef="#br0" timeOffset="52528.8139">20227 10170 503 0,'0'0'31'0,"0"0"-31"15,0 0-10-15,0 0 10 16,0 0 5-16,0 0 31 16,0 113-5-16,0-69-20 15,0 4-4-15,4-1 2 16,7-4-3-16,-5-8 0 15,2-7-4-15,-6-8-2 0,1-7 4 16,-2-7-3-16,-1-6 0 16,0 0 6-16,0 0 15 15,0-4 37-15,0-15-18 16,0-14-36-16,-1-11 2 16,-3-7-2-16,4-10-5 15,0-4 0-15,0 0 0 16,7 1 0-16,11 5-1 15,5 8 0-15,-1 7 1 16,5 9-3-16,0 7-2 16,1 7-2-16,3 8 0 0,-1 6 4 15,2 4-1 1,2 3-14-16,-1 0-10 0,-6 3-11 16,0 12-25-16,-9 5-16 15,-6 2-64-15,-11-3-28 16</inkml:trace>
  <inkml:trace contextRef="#ctx0" brushRef="#br0" timeOffset="52771.0178">20073 10267 463 0,'0'0'28'0,"0"0"0"16,0 0-8-16,0 0 61 16,0 0-27-16,92 0-25 15,-51 1-7-15,1-1-18 16,6 0-4-16,0 0-5 16,-2 0-53-16,-3 0-92 15,-13 0-159-15</inkml:trace>
  <inkml:trace contextRef="#ctx0" brushRef="#br0" timeOffset="53876.9499">21034 9578 131 0,'0'0'4'16,"0"0"0"-16,0 0 11 15,0 0 10-15,-17-93 14 16,-3 70 52-16,-7-2-79 16,-4-2 17-16,-3 0 16 15,-7 2-44-15,-4 2 25 16,-4 1-11-16,-8 3-9 16,-9 0-2-16,-3 1-2 15,-9 3 4-15,5 2-2 16,-3 5-3-16,6 7-1 15,2 1 2-15,0 0-2 0,3 7 1 16,3 8-1-16,4 4 2 16,4 2-2-16,0 5-2 15,0 8 2-15,-5 4 2 16,1 7-2-16,-4 2 0 16,7 3 0-16,1 1 0 15,7-4-2-15,4 0 5 16,4-4-6-16,5-1 3 15,7-2-2-15,-1-1 1 16,5 4 1-16,1-1 1 16,7 5-1-16,2 1 1 15,8 1 0-15,0 1-1 0,5-2 0 16,0 2-1 0,5-2 1-16,11 9-1 0,6 8 1 15,7-3 0-15,5 0 4 16,11-9-1-16,8-8-3 15,10-10 0-15,11-6 4 16,11-6-2-16,5-8 12 16,3-4-13-16,1-6 4 15,-3-5 2-15,2 0-5 16,-6-8 1-16,-2-12 11 16,-4-6-13-16,-1-11 0 15,-2-9 9-15,-1-14 9 16,-7-12-18-16,-4-9 7 15,-18-6-7-15,-8-2-1 16,-17-2 13-16,-16-1-11 0,-7 3-2 16,-26 2 0-16,-37 9-8 15,-25 6-54-15,-22 9-21 16,-14 9-1-16,-20 8-106 16</inkml:trace>
  <inkml:trace contextRef="#ctx0" brushRef="#br0" timeOffset="56062.429">19047 6686 130 0,'0'0'31'0,"0"0"0"16,0 0 28-16,0 0 34 15,0 0-21-15,0 0-8 16,0-65-17-16,0 58-6 16,0 2-2-16,0 4-8 15,0-1-3-15,0 2-8 0,0 0-9 16,0 0-11-16,0 0-2 16,0 15-7-16,-5 12 1 15,-3 11 8-15,-2 10 7 16,-3 3-3-16,-1 4 2 15,1-2-4-15,-1-5 3 16,3 1-4-16,-3-8-1 16,1-4 0-16,6-9 3 15,-2-5-2-15,4-6-1 16,1-7 1-16,4-4-1 16,-3-3-1-16,3-3-9 15,0 0-12-15,0 0-5 16,0 0 2-16,0 0-15 15,0-7-34-15,17-13-109 16,3-8 5-16</inkml:trace>
  <inkml:trace contextRef="#ctx0" brushRef="#br0" timeOffset="56367.2144">19018 6661 288 0,'0'0'16'0,"0"0"-16"16,0 0 21-16,0 0 50 0,0 0 31 15,0 0-34 1,-12-34-26-16,12 32-18 0,0-2-6 16,12-3-10-16,12 2-8 15,10-1 5-15,7 1-3 16,6-1-2-16,-5 4 0 15,-4-2 1-15,-5 4 0 16,-15-2-2-16,-5 1 0 16,-6 1-1-16,-7 0-18 15,0 0-22-15,0 0-67 16,0 1-77-16,-20 8 74 16</inkml:trace>
  <inkml:trace contextRef="#ctx0" brushRef="#br0" timeOffset="56588.2836">18855 6830 344 0,'0'0'0'16,"0"0"0"-16,0 0 25 16,0 0 107-16,0 0-60 15,0 0-49-15,115 0-6 16,-74 0-12-16,-4 0-2 15,-2 0-3-15,-3 7-3 16,-6 1-27-16,-6 1-91 16,-6-1-58-16,-13-2 2 15</inkml:trace>
  <inkml:trace contextRef="#ctx0" brushRef="#br0" timeOffset="56802.8963">18750 7146 222 0,'0'0'22'0,"0"0"-15"16,0 0 23-16,0 0 85 15,0 0 30-15,0 0-87 16,95 14-27-16,-58-13-18 16,6 1-5-16,1 0-8 15,1 0 0-15,3 0-3 16,-3 1-43-16,5-3-81 0,-2 0-60 15,-1 0-33-15</inkml:trace>
  <inkml:trace contextRef="#ctx0" brushRef="#br0" timeOffset="57131.4778">19627 6974 395 0,'0'0'0'16,"0"0"-5"-16,0 0 5 0,0 0 11 15,-102 69 27 1,79-42-16-16,3 3 3 0,5-4-6 16,5-4-9-16,10-3 0 15,0-1 11-15,0-1-4 16,21-3 20-16,13 0-3 15,11-3 2-15,11-2 9 16,4-6-30-16,-8 0-5 16,-6-3-4-16,-10 0 0 15,-11 0-4-15,-9 0-2 16,-11 0-1-16,-5 0-30 16,0-4-84-16,-40-9-451 15</inkml:trace>
  <inkml:trace contextRef="#ctx0" brushRef="#br0" timeOffset="59142.6163">22416 6718 276 0,'0'0'17'0,"0"0"2"0,0 0 64 15,0 0 2-15,0 0-18 16,0 0-29-16,0 0-19 16,-29-20-3-16,29 20-1 15,0 0-5-15,0 0-10 16,0 0-4-16,0 0-1 16,11 0-2-16,22 0 7 15,22 5 3-15,22 4 7 16,15-2-7-16,6 3-2 15,4-5 4-15,-5 1-1 16,-3-3-4-16,-3 2 0 16,-7 1 2-16,-2 0 3 15,-3-2-4-15,3 0 1 16,4-3-2-16,5 1 4 0,7 0-3 16,9-2 0-1,0 2 0-15,-3 1-1 0,-5 0 0 16,-6 0 0-16,-7-2-1 15,-1-1 3-15,-5 0-2 16,-2 2 0-16,1 1 0 16,0-2 0-16,9 3 0 15,2-3 1-15,3 3-1 16,2-1 1-16,-3-3 1 16,1 3-2-16,-1-3 1 15,-3 0-1-15,-5 0 0 16,-5 0 0-16,2 0 2 0,1 0-2 15,6 0 0-15,4 0 0 16,3-2 1-16,6 2 0 16,-4 0-1-16,-4 0 0 15,-1 0 4-15,-11 0-4 16,-5 0 2-16,-3 0-2 16,-4 0 1-16,-1 0-1 15,-8 0 1-15,-3-1-1 16,-8-1 4-16,-7 2 4 15,-12 0-7-15,-10-1 6 16,-10-1 8-16,-6 2 8 16,-3-2 2-16,-1 2-12 15,0 0-6-15,0 0-6 0,0-1-1 16,0-5-11-16,-1-6-43 16,-24-5-60-16,-12-10-158 15</inkml:trace>
  <inkml:trace contextRef="#ctx0" brushRef="#br0" timeOffset="59713.048">24069 4875 241 0,'0'0'16'15,"0"0"20"-15,0 0 7 16,0 0 25-16,0 0 21 16,0 0-43-16,-19-26-46 15,11 33-4-15,-6 20 4 16,-4 9 7-16,-2 6 16 16,4 3-14-16,-2 2-2 15,4 1 1-15,4 0-5 16,-3 0 0-16,7-2-3 0,1-6 0 15,2-8-3-15,0-7-42 16,3-11-72-16,0-5 12 16,0-9-20-16,0 0-66 15</inkml:trace>
  <inkml:trace contextRef="#ctx0" brushRef="#br0" timeOffset="60093.4162">23925 4843 264 0,'0'0'83'0,"0"0"12"16,0 0-31-16,0 0-31 15,0 0-33-15,0 0-3 0,36 30 3 16,-12 5 11-16,6 3 8 16,0 2-9-16,4-1-5 15,-5-8-1-15,1-5-4 16,-7-7 0-16,-8-8 7 15,-1-6-5-15,-7-5 6 16,0 0 20-16,6-7 46 16,4-18-22-16,4-6-21 15,0-6-22-15,-1-7 1 16,-1-2-2-16,-1-2-2 16,0 3-6-16,-3 9-1 15,-8 9 1-15,0 12 0 16,-6 7 0-16,-1 5 0 15,0 3-16-15,0 0-47 0,0 0-47 16,0 6-57-16,-10 11 11 16,-2-7-16-16</inkml:trace>
  <inkml:trace contextRef="#ctx0" brushRef="#br0" timeOffset="60307.6107">24443 4699 392 0,'0'0'12'16,"0"0"40"-16,0 0 20 16,0 0-44-16,0 0-28 0,0 0 0 15,16 50 9-15,-7-8 9 16,2 8-4-16,3 0-11 16,-1 3 3-16,-2-3-5 15,3-4-1-15,-6-7-11 16,-3-6-25-16,-5-6-77 15,0-10-33-15,0-13-24 16</inkml:trace>
  <inkml:trace contextRef="#ctx0" brushRef="#br0" timeOffset="60945.8125">24335 4967 389 0,'0'0'26'15,"0"0"-11"1,0 0 16-16,0 0-7 0,0 0 4 15,0 0-10-15,140-6-13 16,-76 1 1-16,-3-1-3 16,-10-3 0-16,-9-1 0 15,-16 0 1-15,-11 2 23 16,-8 1 6-16,-7 4 14 16,0 3-1-16,0 0-17 15,0 0-22-15,0 0-7 16,0 0-8-16,2 0-2 15,4 0-8-15,-1 2 11 16,7 2 3-16,0 0 4 16,7-4 4-16,-1 0-2 15,0 0 5-15,-2-15 1 0,-6-6-2 16,-2 0-4-16,-4-2 2 16,-4 0 2-16,0 7-5 15,0 5 3-15,0 6 15 16,0 5-19-16,0 0-2 15,0 6-15-15,0 22-1 16,-5 13 17-16,-2 12 1 16,6 10 0-16,1 4-1 15,0 5-1-15,0 2 1 16,1-1 1-16,4-4 0 16,-2-12 1-16,-3-10-3 15,0-12-5-15,0-12-2 16,0-7 2-16,-4-5-9 15,-6-8 9-15,1-3 7 0,-5 0 14 16,-1-7-5-16,0-9-4 16,-4-8 2-16,4-3-1 15,0-8-2-15,5-4 3 16,1-4 1-16,4-4-2 16,1-1 4-16,4-2-10 15,0 5 0-15,6-1-3 16,18 5-37-16,8-1-30 15,12-3-68-15,5 0-63 16,1 0 49-16</inkml:trace>
  <inkml:trace contextRef="#ctx0" brushRef="#br0" timeOffset="61595.1576">25063 4681 97 0,'0'0'128'0,"0"0"-25"0,0 0 23 16,0 0-22-16,0 0-47 15,0 0-21-15,6-71-36 16,-6 96-9-16,0 16 3 15,0 19 6-15,-4 17 19 16,2 12-17-16,2 0 1 16,0 2-1-16,0-5-1 15,0-11-2-15,2-15 5 16,2-17-5-16,-4-19 1 16,0-13-3-16,0-9-11 15,0-2 14-15,-4-18 8 16,-12-19 13-16,-4-15-20 0,0-6 1 15,1 0 0-15,9 9 1 16,3 8-2-16,5 12 1 16,2 7 5-16,0 9 1 15,0 6-4-15,0 4-4 16,9 1-1-16,6 2-6 16,5 0 5-16,5 0 0 15,4 0 0-15,4 6 1 16,3 0-1-16,11-1 2 15,9-3 2-15,7-2-2 16,5 0-4-16,-6 0-3 16,-9-16-5-16,-13-5 12 15,-12-7 1-15,-13-4 0 16,-12-3 1-16,-3 1 0 0,0 2-2 16,-11 7 6-16,-8 6 6 15,-6 7-8-15,-5 8-2 16,-7 4 0-16,-3 2-2 15,-1 23-1-15,9 6-4 16,14 9 0-16,9 0 4 16,9 0 1-16,20-2 0 15,24-3 3-15,12-5 7 16,16-6 11-16,7-5 8 16,2-9-9-16,-2-2-4 15,-7-7-8-15,-14-1-3 0,-14 0-4 16,-15 0 0-1,-14 0 0-15,-10 0-2 0,-5 0-2 16,0 5-57-16,-28 11-62 16,-20 6-88-16,-18 5-35 15</inkml:trace>
  <inkml:trace contextRef="#ctx0" brushRef="#br0" timeOffset="62909.7353">27327 6743 6 0,'0'0'53'0,"0"0"-15"0,0 0 12 15,0 0 32 1,29-90-61-16,-19 71 8 0,-2 10 42 15,-3 0 22-15,-4 6-14 16,2-1-18-16,-3 1-19 16,0 3 4-16,0-1-8 15,0 1-11-15,0 0-19 16,0 0-8-16,0 0-7 16,0 11-1-16,0 11 8 15,0 9 2-15,0 4 11 16,-7 1-8-16,3 2 6 15,-2 3-8-15,-1 0-2 16,2 1 3-16,0-5-3 16,1 0 1-16,-1-7-2 0,-1-5-7 15,2-5-10-15,1-6-9 16,1-2-17-16,2-5 2 16,0-3-33-16,0-4-65 15,0 0 20-15,0-4 21 16</inkml:trace>
  <inkml:trace contextRef="#ctx0" brushRef="#br0" timeOffset="63192.3484">27366 6664 346 0,'0'0'16'0,"0"0"45"15,0 0 30-15,0 0-15 16,0 0-31-16,0 0-9 16,13-26-14-16,-9 22-3 15,7 0-8-15,3-1-10 16,6 1 0-16,5 1-1 16,3 1-1-16,-1 0 1 15,2 2-3-15,-2 0-7 16,-3 0-35-16,-1 0-17 15,-5 0-59-15,-5 0-44 16,-8 4-2-16</inkml:trace>
  <inkml:trace contextRef="#ctx0" brushRef="#br0" timeOffset="63425.2995">27338 6838 173 0,'0'0'14'16,"0"0"-2"-16,0 0 88 16,0 0 10-16,0 0-14 15,0 0-38-15,23 0-13 16,-1 0-29-16,3 0-10 16,2 0-4-16,-2 0 0 0,0 0-4 15,-7 0-19 1,-4 5-76-16,-6 1-90 0,-8 1 11 15</inkml:trace>
  <inkml:trace contextRef="#ctx0" brushRef="#br0" timeOffset="63634.9232">27307 7028 163 0,'0'0'11'0,"0"0"15"16,0 0 53-16,0 0 8 15,0 0-18-15,0 0-6 0,0 12-20 16,4-9-9 0,6 2-13-16,9-1-11 15,2 2-5-15,4-3-5 0,2 3-3 16,2-1-66-16,-2-2-94 16,1-1-13-16</inkml:trace>
  <inkml:trace contextRef="#ctx0" brushRef="#br0" timeOffset="64010.3537">27681 7067 324 0,'0'0'48'0,"0"0"56"15,0 0-21-15,0 0-39 0,0 0-29 16,0 0-6-1,-43-4-7-15,23 18-2 0,1 0 6 16,-1 2-5-16,2 0 2 16,4 1-3-16,2-1 2 15,3 2-4-15,3-2 2 16,2-2 0-16,4 0 0 16,0-1 0-16,0 1 4 15,7-6-4-15,12 3 5 16,4-5 5-16,5-1 16 15,3-2-3-15,-3-3-5 16,-6 0-10-16,-6 0-1 0,-5 0 1 16,-5 0-3-16,-3 0-3 15,-3 0-2-15,0 0-34 16,0 0-52-16,-9 0-112 16,-20 9-104-16</inkml:trace>
  <inkml:trace contextRef="#ctx0" brushRef="#br0" timeOffset="65241.9785">23012 7462 285 0,'0'0'36'0,"0"0"-24"15,0 0 37-15,0 0 17 16,0 0-14-16,0 0-23 16,-3-7-14-16,3 7-4 15,0 0-5-15,0 0-1 16,0 0-5-16,0 0-1 16,9 0-3-16,18 0 4 0,16 0 4 15,16 8-4 1,10-1-2-16,5-2-33 0,3 1-38 15,-7 1-5-15,-4-2 3 16,-16 2-2-16,-12-4 50 16,-17 2 24-16,-13-3 3 15,-3-2 2-15,-5 0 42 16,0 0 47-16,0 0-8 16,0 0 2-16,0 0-22 15,0 0-24-15,1 0-20 16,-1 0-19-16,5 0 0 15,9 3-8-15,13 0-22 16,16 2 0-16,15 1-55 16,8 0-12-16,0 1 11 0,-2-1 13 15,-11 1 24-15,-11-1 33 16,-15-2 16-16,-13-3 0 16,-7-1 6-16,-7 0 32 15,0 0 70-15,2 0-5 16,-2 0-16-16,4 0-23 15,-4 0-28-15,7 0-30 16,10 0-6-16,16 0-3 16,19 0-35-16,11 0-56 15,10 2-33-15,-2 1-11 16,-3 3-57-16</inkml:trace>
  <inkml:trace contextRef="#ctx0" brushRef="#br0" timeOffset="65354.3162">24720 7591 116 0,'0'0'140'0,"0"0"-76"0,0 0-3 16,0 0-1-16,0 0-18 16,0 0-42-16,70 0-1 15,-21 0-85-15,10 0-73 16</inkml:trace>
  <inkml:trace contextRef="#ctx0" brushRef="#br0" timeOffset="65534.6445">25356 7619 437 0,'0'0'23'0,"0"0"2"15,0 0 39-15,0 0-16 16,0 0-48-16,0 0 0 16,102 0-8-16,-53 0-63 15,-1 0-68-15,1 0 10 16,-2 0 16-16</inkml:trace>
  <inkml:trace contextRef="#ctx0" brushRef="#br0" timeOffset="65676.5702">25834 7619 116 0,'0'0'147'0,"0"0"-77"16,0 0 16-16,0 0-11 16,0 0-15-16,0 0-34 0,23-16-26 15,-5 12-13 1,15 3-59-16,8 1-65 0,4-2-27 15</inkml:trace>
  <inkml:trace contextRef="#ctx0" brushRef="#br0" timeOffset="65820.3307">26292 7590 210 0,'0'0'139'0,"0"0"-135"15,0 0 44-15,0 0 5 16,0 0-8-16,0 0-45 15,34-15-20-15,-5 15-85 0,6 0-30 16,5 0-95 0</inkml:trace>
  <inkml:trace contextRef="#ctx0" brushRef="#br0" timeOffset="65994.856">26641 7568 225 0,'0'0'121'16,"0"0"-118"-16,0 0 49 15,0 0 45-15,0 0-43 16,0 0-36-16,21-7-18 16,-8 7-1-16,3-2 0 15,5 1-9-15,7 1-82 16,2 0-56-16,-1-2-61 16</inkml:trace>
  <inkml:trace contextRef="#ctx0" brushRef="#br0" timeOffset="66692.3708">26906 7553 217 0,'0'0'20'16,"0"0"10"-16,0 0 45 15,0 0 29-15,0 0-22 16,0 0-33-16,4-19-19 15,-4 19-9-15,0 0-13 0,0 0-8 16,0 14-7 0,0 9 7-16,0 4 1 0,0 5 6 15,0 1-3-15,0 6-3 16,0-1 3-16,5 4-2 16,7-2 0-16,-3-3-2 15,2-7-1-15,-2-6-17 16,-1-5-21-16,-1-3-50 15,3-6-48-15,0-7-24 16</inkml:trace>
  <inkml:trace contextRef="#ctx0" brushRef="#br0" timeOffset="66927.0076">26957 7566 384 0,'0'0'44'0,"0"0"0"16,0 0 33-16,0 0-24 15,0 0-11-15,0 0-26 16,2-21-16-16,16 19-1 16,7 2 1-16,6 0-1 15,3 0-14-15,5 0-29 16,-5 0-43-16,2 10-69 15,-9-2 5-15</inkml:trace>
  <inkml:trace contextRef="#ctx0" brushRef="#br0" timeOffset="67129.803">26989 7741 299 0,'0'0'3'0,"0"0"15"16,0 0 84-16,0 0-23 16,0 0-54-16,0 0-25 15,99 0 0-15,-61 4-2 16,-2 4-99-16,-8 0-51 16,-10 4-27-16</inkml:trace>
  <inkml:trace contextRef="#ctx0" brushRef="#br0" timeOffset="67291.3036">26993 7919 198 0,'0'0'21'16,"0"0"-8"-16,0 0 42 15,0 0 11-15,0 0-16 16,0 0-26-16,-14 19-15 16,24-14 5-16,12 2 1 15,5-1-13-15,8-1-2 16,7-1-80-16,3-2-88 15</inkml:trace>
  <inkml:trace contextRef="#ctx0" brushRef="#br0" timeOffset="67741.8381">27320 7896 204 0,'0'0'209'16,"0"0"-205"-16,0 0 13 15,0 0 52-15,0 0-63 16,0 0-3-16,-7 32 7 16,5-8 7-16,-4-1-5 15,5 4 10-15,-2-4-6 16,3 2-10-16,0-7-5 16,0-1 2-16,0-7-2 15,0-2 1-15,0-5-1 0,0-3 2 16,0 0-2-1,0 0 7-15,0 0 1 0,0-8 6 16,0-10 4-16,3-10-18 16,-2-4 6-16,5-8 0 15,1-5 0-15,6-8-3 16,1-1-3-16,5 2-2 16,0 8-1-16,-1 10 2 15,1 12 0-15,-2 8 2 16,-5 6-1-16,1 4-2 15,1 3-2-15,-1 1-3 16,1 0 1-16,3 4 1 0,-2 9-14 16,1 9-29-1,-3 2-60-15,-6 3-38 0,-5 0-24 16</inkml:trace>
  <inkml:trace contextRef="#ctx0" brushRef="#br0" timeOffset="67955.6497">27098 8005 432 0,'0'0'4'0,"0"0"12"0,0 0 90 15,0 0-60-15,92 0-12 16,-53 0-19-16,4 0-12 15,3 2-2-15,2 4-1 16,-1 2-30-16,-5 1-75 16,-6-2-99-16</inkml:trace>
  <inkml:trace contextRef="#ctx0" brushRef="#br0" timeOffset="70014.0307">23293 10136 9 0,'0'0'42'16,"0"0"-2"-16,0 0-5 15,0 0-10-15,0 0 13 16,0 0-5-16,0 0 11 16,-65 14-1-16,65-14 3 15,0 0-7-15,0 0-4 16,0 0 3-16,0 0-3 16,0 0-11-16,0 0 3 15,0 0-6-15,0 0-8 0,0 0-3 16,0 0-1-16,0 0-8 15,0 4-1-15,7 0 0 16,14 3 6-16,16 1 34 16,8-1-15-16,13 1-8 15,11 0-2-15,4-2-6 16,2-1-1-16,0 0 1 16,3-2-7-16,0 1-1 15,0 0 0-15,-5 1 0 16,-3-1 2-16,-7 1-3 15,2-2 0-15,-3 1 1 16,0 1 0-16,-2-2-1 0,-3 1 1 16,-2 0-1-1,-2 0 0-15,-4-1 0 0,0 0-1 16,5 0 2-16,-1 2-1 16,2 0 1-16,-1 0 0 15,-3 0 0-15,3-1-1 16,-5-1-1-16,4 1 1 15,-4-2 0-15,-1 2 1 16,1 1-1-16,2-2 3 16,-3-1-3-16,-4 1 0 15,1-1-1-15,-4 0 1 16,-1 0 0-16,-2 0 0 16,5 0-3-16,3-1 3 0,7-1 1 15,6 0 1 1,-1 0-2-16,1 0 0 0,-5 0 0 15,1 0 0-15,-4 0 0 16,-5 1 0-16,-2-1 0 16,-3 0 0-16,0 0 1 15,4 2-1-15,2-2 0 16,2 0 1-16,0 2-1 16,2-2 0-16,-6 2 0 15,0-2 1-15,-11 4-1 16,-4 0 0-16,1-3 0 15,-4 1 0-15,2 1 0 16,0-3 0-16,0 3 2 16,2-3-2-16,3 2-1 0,1 0 1 15,1-1 0-15,-1 2 0 16,-1-1-2-16,-5 1 2 16,-5-2 0-16,-6 2 0 15,2-2 1-15,-3-1-1 16,4 0 0-16,3 0-1 15,0 0 1-15,6 0 1 16,-1 0-1-16,4 0 0 16,-5 0 0-16,1 0 0 15,0 0 0-15,5 0 1 16,1 0-1-16,4 0 0 16,-3 0 1-16,2 2-1 15,-5-2 0-15,-4 2-1 0,-2 0 1 16,-5 0 1-16,-7-1-1 15,-3-1 1-15,0 2-1 16,-3-2 3-16,4 0-2 16,0 0 0-16,-1 0-1 15,1 0 0-15,-3 0 2 16,-1 0-2-16,0 0 4 16,-4 0 2-16,-1 0 0 15,0 0 0-15,-2 0 0 16,-1 0-1-16,-1 0 5 15,0 0-5-15,0 0 0 16,0 0-3-16,0 0-1 0,0 0 3 16,0 0-3-16,0 0 0 15,0 0-1-15,0 0-7 16,0 0-41-16,-12 1-25 16,-12 2-57-16,-8 3-162 15</inkml:trace>
  <inkml:trace contextRef="#ctx0" brushRef="#br0" timeOffset="70769.0347">27819 10265 131 0,'0'0'42'16,"0"0"-23"-16,0 0 41 16,0 0 16-16,0 0-4 15,0 0-5-15,1-1-25 16,-1 1-24-16,0 0-18 16,-4 14 0-16,-14 12 18 15,1 9 4-15,-3 4-10 16,0 3 2-16,4 3-5 15,1-1-7-15,0-5 3 16,6-2-4-16,-1-4 0 0,2-3 2 16,2-7-2-1,2-1-1-15,0-5-1 0,2-3 1 16,2-7-27-16,-4 0-49 16,4-3-32-16,-1-3 9 15,-1-1-24-15</inkml:trace>
  <inkml:trace contextRef="#ctx0" brushRef="#br0" timeOffset="71077.4422">27674 10293 249 0,'0'0'7'0,"0"0"-5"15,0 0 34-15,0 0 28 16,0 0 6-16,0 0-24 16,0-44-14-16,0 44-13 15,0-1 4-15,2-1-10 16,4 0-9-16,11 1-3 16,4 0-1-16,3-1-1 15,3 2-1-15,0 0 1 16,-1 0 0-16,-3 0-1 15,1 0-8-15,-4 3-54 16,-6 2-38-16,-4-1-18 16,-5 0-32-16</inkml:trace>
  <inkml:trace contextRef="#ctx0" brushRef="#br0" timeOffset="71450.0307">27701 10517 34 0,'0'0'39'16,"0"0"-38"-16,0 0 26 15,0 0 4-15,0 0 3 0,0 0-8 16,0 2-5-16,0-2 9 15,0 0 0-15,0 0 12 16,0 0-5-16,0 0-7 16,0 0 1-16,0 0-2 15,0 0-2-15,0 0-2 16,9 0-4-16,5 0-9 16,3 0-10-16,3 0-2 15,0 0 3-15,2 0-3 16,-6 0 0-16,2 0-1 15,-9 0-5-15,-1 0-45 16,-4 0-45-16,-4 0-32 0,0 0-29 16</inkml:trace>
  <inkml:trace contextRef="#ctx0" brushRef="#br0" timeOffset="71726.9907">27627 10696 106 0,'0'0'25'15,"0"0"-12"-15,0 0 43 16,0 0 17-16,0 0-3 16,0 0-19-16,0 2 2 15,0-2-21-15,0 0-5 16,2 2 9-16,9 0-15 0,3 1-14 15,0-3-2-15,4 2-5 16,-1-1-2-16,1 1-45 16,2 0-78-16,-3-2-38 15,-4 0-45-15</inkml:trace>
  <inkml:trace contextRef="#ctx0" brushRef="#br0" timeOffset="72813.7751">27661 10810 163 0,'0'0'59'0,"0"0"5"0,0 0 12 16,0 0-15-16,0 0-14 16,0 0-25-16,0-1-18 15,0 14-1-15,0 4 19 16,0-1-4-16,-2 1-10 15,-3-3-2-15,3-3-3 16,2-1 0-16,0-6-2 16,0-2 0-16,0 0 3 15,0-2-1-15,0 0 2 16,0 0 3-16,0 0 0 16,10 0 12-16,5-5-5 15,3-11-11-15,2-2-4 0,1 1-3 16,-2-2-26-1,-3 6-72-15,-3 4-25 0,-8 3-38 16</inkml:trace>
  <inkml:trace contextRef="#ctx0" brushRef="#br0" timeOffset="73049.4937">27659 10851 129 0,'0'0'100'0,"0"0"-100"15,0 0-16-15,0 0 6 16,0 0 8-16,0 0-26 15,9 0-145-15</inkml:trace>
  <inkml:trace contextRef="#ctx0" brushRef="#br0" timeOffset="75441.4359">24105 5642 378 0,'0'0'28'16,"0"0"-28"-16,0 0-19 15,0 0 10-15,0 0 9 16,0 0 16-16,-7 88 19 16,21-70-2-16,13-10 10 0,24-8 18 15,28 0 4 1,47-10-30-16,43-11-27 0,28 2-8 15,13 6-19-15,-11-2-149 16,-33-7-201-16</inkml:trace>
  <inkml:trace contextRef="#ctx0" brushRef="#br0" timeOffset="77673.8119">5551 12396 279 0,'0'0'4'0,"0"0"5"15,0 0 44-15,0 0 16 16,0 0-9-16,0 0-26 16,0 0-13-16,-7 0 3 0,7 0-5 15,0 0-2-15,0 0-6 16,0 1-3-16,20 2-3 16,19 1 7-16,33-1 26 15,26-3-9-15,21 0-4 16,18 0-16-16,5 0 4 15,-4 0-2-15,-9 0-6 16,-12 0-5-16,-10 0 7 16,-15 0-5-16,-16 0-2 15,-17 0 3-15,-25 0-3 16,-19 0-3-16,-13 0-4 16,-2 0-21-16,-1 3 0 15,-29 5-22-15,-22 5-8 16,-17 1-122-16,-20 1-45 0</inkml:trace>
  <inkml:trace contextRef="#ctx0" brushRef="#br0" timeOffset="77973.7996">5803 12628 296 0,'0'0'32'15,"0"0"-28"-15,0 0 28 16,0 0 38-16,0 0 2 16,0 0-43-16,-3 0-15 15,25 0-2-15,13 0 26 0,18 0-2 16,11 0-7-16,12 0-16 16,9-3 5-16,1-4-11 15,2 2-1-15,-7-1-5 16,-5-1-1-16,-7 1-1 15,-11 0-5-15,-9 4-40 16,-12 0-23-16,-11 1-94 16,-15-1-3-16,-10-5-44 15</inkml:trace>
  <inkml:trace contextRef="#ctx0" brushRef="#br0" timeOffset="78358.7783">6456 12248 436 0,'0'0'11'0,"0"0"-11"15,0 0 0-15,0 0 2 16,0 0 9-16,0 0 21 15,55-3 8-15,-18 14-7 16,8 7-5-16,3 5-12 16,7 2 14-16,3 5-19 15,0-2 14-15,-3 0-4 16,-6-3-8-16,-12 2 0 0,-9-5-9 16,-11-1 2-16,-9-2-6 15,-8 3 2-15,0 2-2 16,-33 7 0-16,-21 4 8 15,-18 4-3-15,-10-2-5 16,-1-2-7-16,4-1-18 16,8-5-6-16,12-2-33 15,15-5-47-15,14-9-129 16</inkml:trace>
  <inkml:trace contextRef="#ctx0" brushRef="#br0" timeOffset="79012.8247">8221 12167 555 0,'0'0'3'16,"0"0"9"-16,0 0 38 16,0 0-32-16,0 0-18 15,0 0 5-15,18 72 0 16,-7-18 21-16,3 5-3 15,-5 1-5-15,2-2-17 16,-4-1 1-16,0-1 1 16,-5-3-3-16,-2-5 1 0,0-5-1 15,0-10-3-15,0-7-42 16,0-12-30-16,0-7-81 16,0-7-19-16,0 0 0 15</inkml:trace>
  <inkml:trace contextRef="#ctx0" brushRef="#br0" timeOffset="79492.1837">7903 12113 561 0,'0'0'6'0,"0"0"-3"0,0 0-1 15,0 0 12-15,0 0 20 16,0 0-34-16,-11-13 9 16,42 13-9-16,20 0 5 15,12 5-2-15,13 10-1 16,16 6 8-16,1 6-10 16,-7 5 9-16,-5 3-3 15,-14 6 3-15,-8-4-7 16,-11 2-2-16,-14-1 0 15,-12-1 0-15,-15 1 0 16,-7 2 3-16,-3 1-2 16,-28 1 0-16,-8 2 3 15,-11-3-4-15,-8-4 3 0,-8-5-3 16,-8-9 1-16,-9-7-2 16,0-5 1-16,8-5 0 15,6-4 0-15,14-2 1 16,3 0 0-16,14 0 2 15,6-5-3-15,10-3 3 16,8 3-3-16,7 2-7 16,7-1-8-16,0-1-21 15,9-2-86-15,19 0-54 16,10-5 7-16</inkml:trace>
  <inkml:trace contextRef="#ctx0" brushRef="#br0" timeOffset="79800.0656">8796 12394 607 0,'0'0'13'15,"0"0"-13"-15,0 0 0 16,0 0-2-16,0 0-1 15,0 0 3-15,0 39 9 16,0-9-2-16,0 0 10 16,6 2-10-16,-2-2 3 0,2 1-3 15,-1-2-7 1,1-2 2-16,-3-5 1 0,2-2-5 16,-2-4 2-16,0-6-10 15,-1-3-34-15,-1-4-39 16,-1-3-80-16,1 0-4 15</inkml:trace>
  <inkml:trace contextRef="#ctx0" brushRef="#br0" timeOffset="79972.0756">8823 12108 594 0,'0'0'1'0,"0"0"7"0,0 0-8 15,0 0 0-15,0 0-6 16,0 0-25-16,1 14-57 16,16 18-6-16,10 5-47 15,0-2-89-15</inkml:trace>
  <inkml:trace contextRef="#ctx0" brushRef="#br0" timeOffset="80339.9908">9220 12465 430 0,'0'0'30'16,"0"0"-28"-16,0 0 4 15,-93 28 34-15,58-16 33 0,9 1-26 16,4 2-24-16,3 2-14 16,9 0-7-16,3 2-1 15,4 0-1-15,3 1 0 16,0-1-3-16,15-4 2 15,6-1 1-15,9-2 1 16,8-7 2-16,4-3-3 16,-1-2-3-16,-4 0 3 15,-12-12-12-15,-9-9 12 16,-8-10 3-16,-8-7 2 16,0 0-1-16,-15 2-4 15,-13 3 2-15,-6 11-2 0,0 8 1 16,0 6-4-1,6 6-1-15,7 2-1 0,6 0-47 16,7 0-64-16,8 6-88 16,0-2-71-16</inkml:trace>
  <inkml:trace contextRef="#ctx0" brushRef="#br0" timeOffset="81064.4495">9551 12209 586 0,'0'0'14'0,"0"0"-12"0,0 0 0 15,0 0-2-15,0 0 0 16,0 0 5-16,0 116 22 16,0-56-10-16,0 3 12 15,0-2-9-15,5-2-10 16,2-5 2-16,2-5-10 15,2-8-2-15,-2-8 3 16,-4-8-1-16,1-13-3 16,-5-6 2-16,1-6-1 15,-2 0 5-15,0 0 7 16,0-20 2-16,-3-13-14 16,-10-8-4-16,-7 0 1 15,-5 5-10-15,2 7 8 16,-2 9-1-16,1 9 5 0,10 7-2 15,0 4 0-15,3 0 0 16,2 4-1-16,-2 13 1 16,2 8 1-16,5 1 1 15,3 1 0-15,1-1 1 16,0-1 0-16,12-3 0 16,15-3 0-16,7-6 5 15,12-7-3-15,9-6-1 16,8 0 2-16,4-9-2 15,1-10 0-15,-2-9-1 16,-2-2 0-16,-8-5 3 16,-8-2 1-16,-10 2-3 0,-9 4 1 15,-14 1 2-15,-11 6-4 16,-4 5 0-16,0 5-1 16,-17 2-1-16,-10 9 0 15,-1 1 1-15,2 2-5 16,4 2 5-16,3 15 1 15,3 4-5-15,2 9 4 16,8 2 0-16,6-1 1 16,0 1-1-16,4-2 1 15,19-1 0-15,8-6 3 16,6-4 1-16,-1-5 3 16,8-6 1-16,-3-6-5 15,3-2-2-15,-7 0 2 0,-3 0-3 16,-8-2-30-1,-3-7-27-15,-6-2-48 0,-5-2-123 16</inkml:trace>
  <inkml:trace contextRef="#ctx0" brushRef="#br0" timeOffset="81856.9233">11122 11921 437 0,'0'0'26'16,"0"0"30"-16,0 0 5 16,0 0-13-16,0 0 10 15,0 0-25-15,-84-33-15 16,59 66-18-16,-4 16 13 16,0 18-3-16,4 15 6 15,12 12-12-15,13 10-1 0,4 3 1 16,30 2-3-16,24-4-1 15,22-6 0-15,18-13 0 16,12-8-21-16,3-13-38 16,3-9-13-16,-4-15-75 15,-3-18-43-15</inkml:trace>
  <inkml:trace contextRef="#ctx0" brushRef="#br0" timeOffset="82389.6211">12027 12093 480 0,'0'0'28'15,"0"0"24"-15,0 0 19 16,0 0-6-16,0 0-17 16,0 0-32-16,-9-10-16 15,7 39-7-15,-4 18 7 16,1 11 14-16,3 7-10 15,-2 1-2-15,4 3-2 16,0-4 3-16,4-3-3 16,5-4 2-16,3-5-4 15,1-7-20-15,0-9-16 0,1-7-21 16,0-10-24-16,0-8-84 16,-1-7-11-16</inkml:trace>
  <inkml:trace contextRef="#ctx0" brushRef="#br0" timeOffset="82695.5834">12032 12135 525 0,'0'0'7'0,"0"0"-4"0,0 0-6 16,0 0 3-16,0 0 0 15,90-50 8-15,-58 50-4 16,-3 8 11-16,1 12-9 16,-11 8-5-16,0 1 3 15,-8 1-4-15,-7-2 0 16,-4-3-3-16,0-2 3 16,-19-2 0-16,-13-5 2 15,-11-2 2-15,-4-3 3 16,0-4-7-16,4-4-1 15,7 3-59-15,12-1-58 16,9-4-26-16,10-1-113 16</inkml:trace>
  <inkml:trace contextRef="#ctx0" brushRef="#br0" timeOffset="83096.1002">12340 12517 395 0,'0'0'54'0,"0"0"9"16,0 0 18-16,0 0-25 15,0 0-6-15,0 0-41 16,-10-7-8-16,14 7-1 15,17 0 0-15,17 0 1 0,16 0-1 16,7 0-44 0,9 0-41-16,-6 0-95 0,-5 0-23 15</inkml:trace>
  <inkml:trace contextRef="#ctx0" brushRef="#br0" timeOffset="83391.4763">12902 12195 138 0,'0'0'471'16,"0"0"-464"-16,0 0 0 0,0 0 33 16,0 0 13-1,0 0-24-15,-9-18-29 0,9 28-9 16,-2 20 3-1,-3 13 6-15,-1 9 0 0,-1 3 2 16,2 1-1-16,0-2 0 16,0-1-1-16,1-5-2 15,1-4-37-15,-1-9-25 16,4-8-27-16,0-11-76 16,0-13 2-16</inkml:trace>
  <inkml:trace contextRef="#ctx0" brushRef="#br0" timeOffset="83723.1914">12866 12232 398 0,'0'0'63'0,"0"0"-4"0,0 0-6 16,0 0-22-16,0 0-26 15,0 0-5-15,41-7-2 16,-14 38-2-16,2 10 8 15,5 3-2-15,3 0-1 16,1-3 0-16,0-6 1 16,-4-7 1-16,-7-12-2 15,-7-4 0-15,-9-7 2 16,-6-5 1-16,-3 0 12 16,4-8 61-16,2-16-33 15,1-12-42-15,-4-3 18 16,4-7-12-16,-1-4-7 0,1 1-1 15,3 11-1-15,-2 6-4 16,2 16-26-16,0 5-29 16,4 8-44-16,-2 1-184 15</inkml:trace>
  <inkml:trace contextRef="#ctx0" brushRef="#br0" timeOffset="84039.5552">13475 12095 609 0,'0'0'5'15,"0"0"-3"-15,0 0-2 0,0 0 0 16,0 0 2-16,0 0 16 16,79 110-5-16,-57-48 15 15,-1 4-11-15,-6 3-4 16,-9-3-3-16,-6 5 11 15,0-10-13-15,-8-2-4 16,-14-9 0-16,-3-5-1 16,-4-7 9-16,0-9 0 15,0-5-5-15,5-11-1 16,2-1-4-16,-1-5-1 0,3-3-1 16,-1 0 0-1,4-4-37-15,4 0-20 0,3 0-54 16,8 0-151-16</inkml:trace>
  <inkml:trace contextRef="#ctx0" brushRef="#br0" timeOffset="84872.6001">14134 12102 526 0,'0'0'34'16,"0"0"-34"-16,0 0-1 16,0 0 1-16,-18 85 18 15,12-28 19-15,3-1-27 0,0 3 7 16,1-5 0-16,2-4-9 16,0-8-3-16,0-7-3 15,5-8-2-15,2-10 0 16,-5-7 1-16,-2-5-2 15,0-5 5-15,0 0-4 16,0-11 8-16,0-14-8 16,0-8-22-16,-16-4 15 15,-4 4 2-15,-10 6 3 16,-2 9 2-16,-4 8-3 16,2 9 6-16,0 1-1 15,2 3-2-15,6 14 4 16,6 4-4-16,5 2-2 15,10 2-1-15,5 0 4 0,0 1-1 16,7 0 0-16,15-2 2 16,5-3-4-16,11-7 1 15,7-6-28-15,9-8-87 16,3 0-119-16</inkml:trace>
  <inkml:trace contextRef="#ctx0" brushRef="#br0" timeOffset="85089.5317">14391 12333 611 0,'0'0'19'0,"0"0"-6"15,0 0-7 1,0 0-6-16,0 0-5 0,0 0 5 16,4 57 2-16,3-21 0 15,-3-1-1-15,2-1 1 16,0-1-2-16,-1-4 0 15,-2-5-16-15,0-3-30 16,-3-10-58-16,2-6-38 16,-2-5 6-16,1 0-8 15</inkml:trace>
  <inkml:trace contextRef="#ctx0" brushRef="#br0" timeOffset="85239.908">14457 12307 153 0,'0'0'72'0,"0"-100"-58"0,-1 70 81 15,-3 10 24-15,2 12-9 16,2 6-64-16,0 2-46 16,0 0-10-16,10 9-113 15,17 12 45-15,10 2-100 16</inkml:trace>
  <inkml:trace contextRef="#ctx0" brushRef="#br0" timeOffset="85562.151">14706 12433 602 0,'0'0'14'0,"0"0"-14"0,0 0 0 15,0 0 1-15,0 0-1 16,-56 87 0-16,56-72 1 16,0 0 1-16,5-2 0 15,10-2 1-15,5-4-3 16,1-4 4-16,-1-3-3 15,-4-3 0-15,-5-19 5 16,-7-7-1-16,-4-4-4 16,0-3 7-16,-7 6-1 15,-5 6 0-15,-2 9 32 16,3 8-12-16,7 5-16 16,3 1-11-16,1 1-2 15,-3 0-6-15,-1 0-18 16,2 12-5-16,2 6-12 15,0-3-73-15,14-3-89 0,15-6-46 16</inkml:trace>
  <inkml:trace contextRef="#ctx0" brushRef="#br0" timeOffset="86310.8264">15182 12207 639 0,'0'0'17'15,"0"0"-7"-15,0 0-10 16,0 0 4-16,0 0 1 0,-29 116 6 16,18-68-5-16,6 1-5 15,5-4 1-15,0-5-1 16,0-8 0-16,0-9-2 16,3-7-8-16,-1-8-29 15,-1-4 18-15,-1-4-16 16,0-5 35-16,0-16-6 15,-15-9-26-15,-10-3 2 16,-7 4 18-16,-8 7 13 16,1 9 1-16,-1 11 22 15,-2 2-4-15,7 7-10 16,2 14-7-16,9 0 1 16,9 0 4-16,6 0-7 0,9-2 3 15,0-2-1 1,9 1 1-16,20-2 5 0,12-5 0 15,14-5 2-15,8-6-1 16,1 0-9-16,4 0 3 16,-3-12 0-16,-3-3-2 15,-2-4-1-15,-3-2 2 16,-2-1 2-16,-2-2-4 16,-1-2 3-16,-1-1-3 15,-1 2-2-15,0 2-12 16,-7 2-8-16,-12 7-12 15,-10 4 24-15,-11 3 2 16,-9 2 6-16,-1 1-2 16,0 1-4-16,-12 2 5 0,-11 1 3 15,-9 0 4-15,-1 0 7 16,2 14 8-16,-1 7-14 16,5 2 4-16,5 7 1 15,7 0-4-15,5 0 5 16,10-1 0-16,0-1-4 15,16-3 1-15,19-3 9 16,16-4 10-16,8-7 6 16,9-6-8-16,-2-5 5 15,1 0-4-15,-12 0-7 16,-11 0 9-16,-10 0-10 16,-12-1 0-16,-12-1-3 15,-5 0-2-15,-5 0 2 0,0 0-4 16,0-2-11-16,-23 2-26 15,-28 2-99-15,-31 0-144 16</inkml:trace>
  <inkml:trace contextRef="#ctx0" brushRef="#br0" timeOffset="89656.8167">19458 13553 187 0,'0'0'57'16,"0"0"-47"-16,0 0-9 15,-91 0 20-15,71 0 33 16,2 0-7-16,0 0-15 15,-1 0-4-15,5 0-16 16,-2 0-2-16,3 4-6 0,-1 0 3 16,3 3 5-16,3-2-2 15,2-1 5-15,2-2-8 16,4-1-6-16,0-1-1 16,0 2 0-16,0 3 3 15,15 3 27-15,16-1 15 16,14 0-23-16,18-2-3 15,14-2-5-15,22-1-12 16,12 0 19-16,11-2-8 16,7 0 0-16,5 0-2 15,6-2 0-15,5-7-6 16,4-1 9-16,4-2-13 16,11-3 2-16,9 2 3 15,5 0 6-15,4 0-8 0,-9 5-4 16,-11 0 0-16,-11 2 1 15,-15 3 1-15,-12-1-2 16,-9 0 0-16,-10 0 5 16,4 1-5-16,-1-1 0 15,1 4 4-15,1 0-4 16,-6 0 1-16,-1 0-1 16,3 0 3-16,-3 0-2 15,2 0 2-15,3 6-1 16,-1 0 9-16,-7-1-8 15,-5 1-1-15,-7-1-1 16,-5 1 1-16,-5-2-1 16,-10-1 1-16,-9-2-1 0,-15 1 0 15,-15-2-1-15,-15 0 3 16,-6 0 5-16,-6 0 10 16,-2 0 0-16,0 0-12 15,0 0-1-15,0 0-3 16,0 0-1-16,0 0 0 15,0 0-1-15,0 0 0 16,0 0-1-16,0 0 1 16,0 0 2-16,0 0 0 15,0 0 0-15,0 0 3 16,0 0-5-16,0 0 1 16,0 0-1-16,0 0 0 0,0 0 1 15,0 0-1-15,0 0-2 16,0 0 1-16,0 0-1 15,0 0-2-15,0 0 0 16,0 4-5-16,0 8 2 16,-4 7 3-16,-9 8 4 15,-1 7 1-15,-1 3 0 16,-4 1 1-16,1 4-2 16,3-2-1-16,1 2 1 15,-1-1 0-15,7 1 1 16,-2 1-1-16,4-1 0 15,2-1 1-15,0 3-2 16,4 1 1-16,0 2 0 0,0-1 0 16,0-1 0-1,6-1 0-15,1-3 0 0,-2-2 0 16,-5-3 0-16,2-2 0 16,-2-1 1-16,0 0-1 15,0 4 0-15,0-1 1 16,0-2-1-16,0 0 2 15,0-5-2-15,0 0 0 16,0-4 0-16,0-4 0 16,0-1 0-16,0-5 0 15,0-1 0-15,0-3 0 16,0 0 0-16,0-3 0 16,-2 1 0-16,-2 0 1 15,3-4-1-15,-1 3 0 0,1-1 0 16,-1 0 0-16,-2-1 0 15,3 0 0-15,-2-3 0 16,2 1 0-16,0 2 0 16,-3-1 0-16,3 0 0 15,-1-2 0-15,-1 0 0 16,-1-2 0-16,4 1 0 16,-4 0 0-16,1 0 0 15,0-2 0-15,-7 1 1 16,-9-1 1-16,-9 0 3 15,-12 0-5-15,-8 0 2 16,-7-11-2-16,-8-1 0 16,-9-2 1-16,-7-2-1 0,-9 1 0 15,-13 0-2-15,-3-1 1 16,2 2 1-16,6 6 0 16,7 1 0-16,8 6-2 15,5 1 1-15,-1 0 1 16,-2 0 0-16,-7 0 0 15,-3 0 0-15,2 0 0 16,1 0-1-16,3 0 0 16,2 0 1-16,-2 1 0 15,-6-1 1-15,6 2-1 16,5 2 0-16,3-2-1 16,5 3 1-16,4 1 1 0,-2-3 0 15,-1 2-1-15,-3 0 0 16,0-2 0-16,-3 0 3 15,-6 1-3-15,-4-3 0 16,2 1 1-16,0 0-1 16,2-1 0-16,1 1-3 15,1 0 3-15,3 0 0 16,1-2 0-16,2 2 0 16,2-1 0-16,2 3 0 15,0-2 0-15,-3-2 0 16,3 4 0-16,-2-2 0 15,2-1 0-15,-2 1 3 16,1-2-3-16,1 0 0 0,1 0 0 16,8 0 2-1,3 0-2-15,8 0-2 0,3 0 1 16,-1 0 1-16,1 0 0 16,0 0 0-16,1 0-2 15,5 0 4-15,2 0-2 16,6 0 0-16,5 0 0 15,5 0 1-15,-1 0-2 16,6 0 2-16,-3 0-1 16,5 0 0-16,0 0 0 15,2 0 1-15,1 0-1 16,3 0 0-16,3 0 0 16,2 0 1-16,3 0 0 0,-1-2 0 15,2 1 0-15,-3-1 2 16,3 0-2-16,-3 0 0 15,-1-4-1-15,2 1 1 16,-3-4-1-16,5-2 0 16,-7-2 0-16,5-6 0 15,1-3 0-15,1-4 0 16,0-4-2-16,0-6 1 16,0-7 1-16,0-3 0 15,0-4 1-15,3-2-1 16,4-7 0-16,-1-10 1 15,2-6-1-15,-1-4-1 0,4 3 1 16,-2 6 0 0,1 3 1-16,-2 7-2 0,-2 2 1 15,2 6 0-15,-3 8 0 16,-1 7 1-16,0 5-1 16,-1 7 0-16,-2 3-1 15,2 0 0-15,-2 5 1 16,2 4-2-16,-3 3 2 15,0 4 0-15,0 3-3 16,0 2 3-16,0-2-1 16,0 2-2-16,0 1 0 15,0-2 1-15,0 2 1 16,0 0 1-16,0 0-1 16,0 0 1-16,0-2-2 0,0-1 2 15,0 1-2-15,0-2 2 16,0 3-2-16,0 1 2 15,0-1 0-15,0 1 0 16,0 0-1-16,0 0 0 16,0-2-4-16,10 2-9 15,19 0-11-15,31 0 3 16,36 0 11-16,46 0-5 16,40 4-15-16,32 13-17 15,26 2-50-15,12-1-141 16,-9-5 23-16</inkml:trace>
  <inkml:trace contextRef="#ctx0" brushRef="#br0" timeOffset="90303.0684">20897 14067 665 0,'0'0'0'16,"0"0"-5"-16,0 0-33 15,0 0 36-15,8 105 2 0,-8-44-3 16,0 3 7-16,0-2-4 16,0-9 0-16,0-6-1 15,0-8-31-15,0-3-45 16,0-12-39-16,0-7-10 15,0-12-13-15</inkml:trace>
  <inkml:trace contextRef="#ctx0" brushRef="#br0" timeOffset="90607.9019">20934 14253 273 0,'0'0'41'0,"0"0"1"16,21-98 24-16,-8 74-2 15,-1 5 16-15,5 4-46 16,1 3-16-16,4 2-13 0,3 5-3 16,-4 5-2-16,-1 0 0 15,-6 0-2-15,-2 12-1 16,-4 4 3-16,-6 7 0 16,-2-2-2-16,0 1 2 15,-24-1 2-15,-10-2-2 16,-5-3 7-16,-6-4-4 15,1-3-1-15,5-3 1 16,5 0-3-16,6-1-8 16,8 1-50-16,6 0-97 15,8-6-34-15</inkml:trace>
  <inkml:trace contextRef="#ctx0" brushRef="#br0" timeOffset="90845.8702">21402 14107 602 0,'0'0'18'15,"0"0"-18"-15,0 0 0 16,0 0 0-16,0 0 3 16,0 0 17-16,0 80 21 15,0-37-29-15,0 1-4 16,3-3-6-16,5-4-1 15,3-5 0-15,-1-7-1 0,0-4-4 16,-1-7-38-16,-2-3-20 16,-2-6-106-16,-2-5-25 15</inkml:trace>
  <inkml:trace contextRef="#ctx0" brushRef="#br0" timeOffset="91489.4874">21296 14262 596 0,'0'0'13'16,"0"0"-13"-16,0 0 7 15,0 0-14-15,0 0 7 0,0 0 0 16,42-11 6 0,13 13-5-16,10 3-1 0,4-1-31 15,-7-1-26-15,-11 0 45 16,-18 3 11-16,-14-4 1 15,-10 2 0-15,-9-1 1 16,0 1 7-16,0 1 26 16,0 5 9-16,0 1-6 15,0 3-16-15,0 2-13 16,0 0-1-16,0-3-7 16,11 0 3-16,10-2 1 15,6-6-1-15,5-3 2 16,2-2-5-16,-3 0-17 15,-4-14 5-15,-6-8 9 16,-7-2 3-16,-2-2 3 0,-9-1-1 16,-1 5 5-1,-2 5 11-15,0 8 7 0,0 6 0 16,0 3-7-16,0 0-18 16,0 0-1-16,0 15-11 15,0 14 9-15,3 8 2 16,1 10 1-16,6 1 2 15,-3 4-2-15,6-3-1 16,1 1 0-16,-3-4 1 16,-2-7-8-16,-4-6-3 15,-5-7-2-15,0-7-9 16,0-8 3-16,-8-4 4 16,-9-5 13-16,-3-2 2 0,-2 0 1 15,1-15-1-15,1-5 4 16,6-1 2-16,5-4 13 15,7-2 9-15,2-4-17 16,0-2-6-16,20-2-5 16,10-3-3-16,8-1-31 15,9-1-50-15,-1-1-135 16,-6-1-39-16</inkml:trace>
  <inkml:trace contextRef="#ctx0" brushRef="#br0" timeOffset="92155.0156">22247 13993 508 0,'0'0'19'16,"0"0"1"-16,0 0-20 0,0 0-11 15,0 0 11-15,0 89 44 16,0-21-14-16,0 9-5 16,0 5-17-16,11-6-5 15,3-7 4-15,3-7-7 16,-6-9 3-16,-2-12-3 15,-4-12 0-15,-3-11-1 16,-2-11-6-16,0-7 2 16,-7 0 5-16,-10-7 0 15,-6-18 0-15,2-6-1 0,1-8 1 16,9 0 1 0,5-3-1-16,6 5 6 0,0 7 0 15,0 6 10-15,5 8-1 16,11 3-14-16,10 4-2 15,1 2 1-15,2 5-2 16,-8 2-2-16,-2 0-2 16,-11 10 1-16,-6 3 0 15,-2 3 1-15,0-1 3 16,-7 0 1-16,-6 1 0 16,3-4 1-16,4 0-1 15,6-1 0-15,0 0 0 16,7 0-1-16,22-4 1 15,10-4 0-15,8-3-6 16,2 0 1-16,-6-5-1 16,-3-11 6-16,-6-7 0 15,-9-3 0-15,-6-3 2 0,-9 2 10 16,-5 5 17-16,-5 4-5 16,0 7 4-16,0 6 15 15,0 3-20-15,0 2-8 16,0 0-15-16,0 0-2 15,0 9-5-15,-5 8 6 16,5 5-1-16,0-1 1 16,0 0 1-16,7-2 1 15,11-1-1-15,2-4 2 16,4-4-2-16,0-2-2 16,-3-4-26-16,-4-4-19 15,-3 0-29-15,-11 0-81 0,-3-12-154 16</inkml:trace>
  <inkml:trace contextRef="#ctx0" brushRef="#br0" timeOffset="93071.8878">19537 13355 149 0,'0'0'10'15,"0"0"-9"-15,0 0 9 16,0 0 36-16,0 0 23 15,0 0-24-15,-60 26-18 16,31 11 20-16,-10 12 3 16,-5 8-12-16,-13 6-22 15,3-3-8-15,5 0-5 16,4-7-3-16,2-5 2 16,9-7-1-16,10-6 1 15,7-12-2-15,6-9 1 16,5-7-2-16,6-1-3 15,0-6-60-15,0 0-52 0,13 0-5 16,11-14-9 0</inkml:trace>
  <inkml:trace contextRef="#ctx0" brushRef="#br0" timeOffset="93331.0809">19574 13474 429 0,'0'0'0'16,"0"0"-37"-16,-96 95 37 15,55-54 3-15,4 0-1 0,4-3 9 16,1 0 4 0,1 1-3-16,4 0-10 0,-1-6 0 15,11-4-2-15,3-9 0 16,10-5-6-16,4-8-35 15,0-6-12-15,7-1 14 16,24 0-5-16,14-18-34 16</inkml:trace>
  <inkml:trace contextRef="#ctx0" brushRef="#br0" timeOffset="93555.8645">19958 13561 357 0,'0'0'26'0,"0"0"-26"16,-99 77 0-16,34-35 5 0,-1 1 7 16,-5-2 8-16,8-4-6 15,5 0-12-15,10-3 5 16,12-6-7-16,13-8 2 16,12-10-2-16,11-6-17 15,0-4-19-15,16 0-3 16,28-11 20-16,24-15-96 15,19-10 31-15,3-10-22 16</inkml:trace>
  <inkml:trace contextRef="#ctx0" brushRef="#br0" timeOffset="93756.8848">20262 13483 185 0,'0'0'58'16,"0"0"-6"-16,0 0-28 0,0 0-18 15,0 0 54-15,-96 59 2 16,40-24-40-16,3-2-16 15,8-1-5-15,11-5 2 16,14-8-3-16,11-7-5 16,9-4-40-16,0-4-7 15,25-4-1-15,25 0 46 16,23-8-77-16,16-11 11 16,8-4-77-16</inkml:trace>
  <inkml:trace contextRef="#ctx0" brushRef="#br0" timeOffset="93926.9905">20763 13544 124 0,'0'0'73'0,"0"0"-27"16,0 0-15-16,0 0 63 16,0 0 27-16,0 0-62 15,-126 106-41-15,67-76-14 16,5-5 0-16,12-5-2 16,16-8-2-16,13-5 0 15,13-4-13-15,0-3-72 16,18 0-11-16,28 0 28 15,18-5-71-15</inkml:trace>
  <inkml:trace contextRef="#ctx0" brushRef="#br0" timeOffset="94119.029">21421 13490 305 0,'0'0'122'15,"0"0"-121"-15,-128 63 10 16,48-28 9-16,-8 0 2 15,0 1 0-15,4-1-12 16,11-2-4-16,15-5-6 16,16-6-1-16,16-9-8 15,18-6-46-15,8-5-40 16,12-2-44-16,27-7 17 16</inkml:trace>
  <inkml:trace contextRef="#ctx0" brushRef="#br0" timeOffset="94317.0328">21861 13314 470 0,'0'0'62'0,"0"0"-62"16,0 0-3-16,-156 56 3 16,73-17 0-16,0-3 0 15,8 1-33-15,14-2-21 16,19-7-35-16,16-5 2 15,21-9 20-15,5-8-9 16,20-6-31-16</inkml:trace>
  <inkml:trace contextRef="#ctx0" brushRef="#br0" timeOffset="94509.4001">22369 13300 249 0,'0'0'214'0,"0"0"-204"16,-103 44-7-16,34-11-3 16,-10 5 0-16,-1-1 0 15,1 1-1-15,6-2 1 16,11-1-45-16,16-6-41 16,17-9-27-16,26-8 18 15</inkml:trace>
  <inkml:trace contextRef="#ctx0" brushRef="#br0" timeOffset="94745.5774">22821 13370 268 0,'0'0'63'16,"0"0"-22"-16,0 0 29 15,0 0-26-15,-106 41-4 16,26 0-3-16,-8 3-23 15,3 2-10-15,6-3-3 16,16-5-1-16,18-5-33 16,17-9-31-16,18-9-18 15,10-6-1-15,3-6-1 16,31-3 12-16,20 0-79 16</inkml:trace>
  <inkml:trace contextRef="#ctx0" brushRef="#br0" timeOffset="94946.5638">23361 13364 325 0,'0'0'83'15,"0"0"-72"-15,0 0 9 16,-145 63 14-16,48-22-16 16,-6 3 4-16,5 1-17 15,8-4-2-15,15-1-6 16,17-6-34-16,19-9-40 15,18-6-9-15,21-10-15 16,1-9 37-16,34 0-83 0</inkml:trace>
  <inkml:trace contextRef="#ctx0" brushRef="#br0" timeOffset="95145.5792">23669 13390 391 0,'0'0'68'0,"0"0"-46"16,0 0-9-16,-164 70-9 16,76-31 16-16,2 0-6 15,6-2-10-15,9 2-4 16,12-6 0-16,15-1-7 0,17-11-81 16,15-5-8-16,12-9-20 15,12-7 24-15</inkml:trace>
  <inkml:trace contextRef="#ctx0" brushRef="#br0" timeOffset="95348.876">23777 13478 432 0,'0'0'44'0,"0"0"-41"15,-128 35 0-15,62-3 10 16,3 0 3-16,12 0-3 15,9-1-11-15,16-9-1 0,8-2-1 16,16-5-22 0,2-5-55-16,5-1-12 0,24-7-13 15,11-2-21-15</inkml:trace>
  <inkml:trace contextRef="#ctx0" brushRef="#br0" timeOffset="95445.5322">23636 13718 20 0,'0'0'122'16,"0"0"-90"-16,0 0-11 15,0 0 0-15,0 0-7 16,-96 35-14-16,72-28-92 16</inkml:trace>
  <inkml:trace contextRef="#ctx0" brushRef="#br0" timeOffset="95808.0561">23334 13532 624 0,'0'0'1'16,"0"0"4"-16,-7-110-5 15,7 62 28-15,4-8 11 16,17-10 5-16,8-8 3 16,11-11-42-16,8-8-1 15,10-3 0-15,6 4-4 16,5 5 0-16,8 12-3 15,2 9 3-15,4 15 0 16,-8 15 0-16,-10 14-3 0,-14 13 3 16,-9 8-3-1,-7 1 0-15,-5 0 1 0,-3 1 1 16,-9 5-1-16,-4 1-6 16,-7-4-18-16,-3-2-2 15,-4 1-5-15,0 0-15 16,0 4-41-16,-18 0-33 15,-11-2-35-15,-5-4-59 16</inkml:trace>
  <inkml:trace contextRef="#ctx0" brushRef="#br0" timeOffset="96156.0977">23748 12250 468 0,'0'0'0'0,"0"0"-5"16,0 0 5-16,112-31 3 15,-50 27 11-15,-1 4 32 16,5 0-25-16,-7 2 2 16,-5 9-8-16,-6 5-7 15,-9 2 13-15,-5 2-17 16,-5 2 0-16,-6 7 6 15,-4 3 1-15,-7 3 6 16,-6 2-7-16,-6-4-1 16,0 0 1-16,0-3-9 0,-18-4 5 15,-4-1 2 1,-7 1-6-16,-5 0 4 0,-1 2-6 16,-4 2-2-16,0 1-78 15,7-9-131-15,11-9-110 16</inkml:trace>
  <inkml:trace contextRef="#ctx0" brushRef="#br0" timeOffset="98004.3535">24963 12127 507 0,'0'0'15'0,"0"0"-12"15,0 0 12-15,0 0 22 16,0 0 20-16,0 0-9 15,0-7-34-15,0 7-8 16,0 5-6-16,0 13-3 16,0 12 3-16,-4 14 5 15,-9 6 7-15,0 8-2 16,-1 2 2-16,0 0-10 16,3 0 2-16,1-6-4 15,0-6 2-15,3-5-2 16,0-9 0-16,3-9 1 15,1-7-1-15,-1-7-1 16,1-5-7-16,1-5-27 0,2-1-15 16,0 0 15-16,0-3 9 15,0-22-113-15,0-10-2 16,0-10 36-16,9-9 27 16</inkml:trace>
  <inkml:trace contextRef="#ctx0" brushRef="#br0" timeOffset="98338.1796">24925 12239 98 0,'0'0'41'0,"0"0"31"16,0 0 12-16,0 0-3 16,0 0-9-16,0 0-32 0,34-78-29 15,-27 90-10 1,2 15 2-16,3 12 7 0,2 6 13 16,0 1-13-16,5 0 10 15,1-2-12-15,-2-6 0 16,2-6-5-16,-4-10 5 15,-2-7-4-15,-5-9 3 16,-4-2 4-16,-3-4 16 16,3 0 30-16,1-12-2 15,1-11-47-15,3-11-1 16,0-1-5-16,1-2-1 16,3-5 0-16,2 3-1 15,2 1-1-15,2 3 0 16,0 5-1-16,2 5-10 15,-8 10-27-15,3 5-12 16,-3 10-37-16,0 0-127 16,0 5 0-16</inkml:trace>
  <inkml:trace contextRef="#ctx0" brushRef="#br0" timeOffset="98737.268">25279 12662 254 0,'0'0'311'0,"0"0"-311"15,0 0-2-15,0 0 2 0,0 0 6 16,0 0 31 0,-2 2-8-16,7-9 10 0,15-14-29 15,2-4-8-15,3-2-2 16,-2 3 0-16,-5 8 2 15,-9 5-2-15,-4 8 0 16,-5 3-3-16,2 0-7 16,2 7-10-16,3 11 11 15,0 7 8-15,6-3 1 16,1-2 1-16,5-4-1 16,3-4 0-16,2-7 3 15,8-5-3-15,4 0 2 16,4 0 5-16,5-13-6 15,3-4 3-15,0-1 2 16,-4-1-6-16,1-2 1 0,-7 1 1 16,-4 5-2-16,-14 7-3 15,-9 6-28-15,-11 2-102 16,-7 0-193-16</inkml:trace>
  <inkml:trace contextRef="#ctx0" brushRef="#br0" timeOffset="101487.5263">8343 14342 339 0,'0'0'11'0,"0"0"14"16,0 0 23-16,0 0-21 15,0 0-7-15,0 0 4 16,-31-6-12-16,31 6-12 16,0 4 0-16,11 11 10 15,13 2 21-15,15 3 10 16,19-5-2-16,22-2-20 16,27-7 5-16,20-4-8 15,24-2 1-15,23 0-10 16,21 0 1-16,31-11-1 15,32-3 6-15,23-2-10 0,14 1 1 16,-2 5 0 0,-1 3 4-16,-6 4-4 15,-11-1-2-15,-4 3 6 16,-17 1-3-16,-12 0-5 0,-12 0 1 16,-18-4-1-16,-8 1 2 15,-13-3-2-15,-18 1 0 16,-16-2 0-16,-20 0-1 15,-22-1 2-15,-17 0 1 16,-17-2-2-16,-13 1 2 16,-15-1-1-16,-16 2-1 15,-14 3 1-15,-12 3 1 0,-6 0 2 16,-4 2 19 0,-1-4 3-16,1 1-14 0,1-1-7 15,0 1-3-15,1-1-4 16,-1 1 2-16,-2 1 0 15,0 0 3-15,0 2-1 16,0 0 4-16,0 0 0 16,0 0-1-16,2 0-4 15,-2 0-1-15,0 0-5 16,0 0 0-16,0 0-6 16,2 13 2-16,3 18 4 15,-5 10 5-15,0 8-1 16,0 4 2-16,0 4-1 0,0 3 0 15,0 7 2 1,0 4-2-16,-5 4 0 0,1 3 0 16,2-1 1-16,2 2-1 15,0-3 0-15,0-1 0 16,0-1-1-16,0-3 4 16,0 0-5-16,0-3 4 15,4-3-2-15,-1-2 2 16,-3-4-2-16,4-5 8 15,-4-5-5-15,0-3 2 16,0-4-4-16,0-3 1 16,0-6-1-16,0-3-1 15,0-4 1-15,0-7-1 16,0-7 0-16,0-5 0 16,0 0 0-16,0-3 1 15,0-1-1-15,0-1 1 0,0-2-1 16,0 0 0-16,0 0 8 15,-7 0-5-15,-5 0 1 16,-9 0-3-16,-9 0 0 16,-7 0 1-16,-8-5-2 15,-7 0 0-15,-8 1-2 16,-11 2 1-16,-14-1 1 16,-14 2 0-16,-22 1 0 15,-20-2-1-15,-20 1-5 16,-8 1 5-16,-10 0 1 15,1 0 0-15,2 0 1 16,1 0-1-16,2 1-1 16,5 5 0-16,-8 3 1 0,3 0 0 15,0-2 1 1,0 4 0-16,13-3-2 0,5 1 1 16,10 0 0-16,12-2-1 15,9-2 2-15,9-1-1 16,10-1 0-16,5-2 0 15,8 1 1-15,5-2-1 16,5 1-1-16,4 1 0 16,-2 0-1-16,4-1 2 15,5-1 0-15,5 2-3 16,12 0 0-16,0 0 3 16,3-1-2-16,-1 3 1 0,2-2-4 15,-2 3 2 1,-2-1-1-16,0 3-1 0,2-2 2 15,3-2 0-15,1 1 3 16,5-3 0-16,2 1 0 16,4 1 0-16,-2-2 0 15,3 1-3-15,2 1 0 16,2-1 1-16,1-2 2 16,1 0 0-16,-2 0-3 15,-2 1 3-15,2-1-1 16,-1 0 1-16,7 0 0 15,3 0 0-15,3 0 0 16,3 0 0-16,2 0 0 0,5 0 1 16,3 0-1-16,2 0 1 15,3 0 0-15,2 0-1 16,-2 0 3-16,2 0-3 16,0 0 2-16,0 0-1 15,0 0 1-15,0 0-2 16,0 0 4-16,0-1-3 15,0-7-1-15,-4-2 0 16,1-5 1-16,3-1 2 16,-5-9 0-16,-1-7-3 15,-1-3-2-15,-2-8 2 16,0-7 2-16,0-7-2 16,2-14-2-16,-7-12 2 15,5-7 0-15,-2-5 0 0,-1-1-1 16,2 1 2-16,-2 3-2 15,-2 6 1-15,3 7-2 16,2 4 2-16,1 9 0 16,4 5-1-16,1 8-2 15,3 4-2-15,0 6 5 16,-3 3 0-16,3 3-2 16,0 5 2-16,0 5 0 15,0 6 0-15,0 5-1 16,0 3-3-16,3 3 3 15,3 0 0-15,-2 3 1 16,1-1 0-16,-3 2 0 16,5 1-1-16,-2-3 1 15,0-4 0-15,1 0 0 0,0-6 0 16,3-3 0-16,-3-4-1 16,2-5 2-16,-3 2-2 15,-1 4 1-15,1 9 0 16,-5 8-1-16,2 5-1 15,-2 2-2-15,0 0-3 16,5 0-27-16,6 3-20 16,10 22 4-16,9 10 24 15,15 6-54-15,12 3-117 16,18-5-19-16</inkml:trace>
  <inkml:trace contextRef="#ctx0" brushRef="#br0" timeOffset="102287.1122">10992 14343 245 0,'0'0'13'0,"0"0"16"16,0 0 23-16,0 0 12 15,0 0 41-15,0 0-32 16,-21-66-17-16,21 66-19 16,0 0-18-16,0 0-18 15,0 0-1-15,-1 17-6 16,-4 18 6-16,-5 18 1 16,1 9 13-16,0 7-2 15,2 8-5-15,-2 1-2 16,2 3 8-16,0 0 1 15,2-2-3-15,-1-1-1 16,6-5-2-16,0-3-5 16,0-3 3-16,0-1-1 0,0-2 3 15,0-3 0 1,3 6-3-16,5-2 1 0,-4-3-4 16,-1-4 0-16,-1-8 0 15,-1-5-1-15,3-9 2 16,-4-1 0-16,5-6-2 15,-1-1 1-15,-3-4-2 16,1-4 2-16,-2-3 0 16,0-6-2-16,0-4 0 15,0-2 1-15,0-3 0 0,0-2-1 16,0 0 1 0,0 0-1-16,0 0-13 0,0 0-26 15,-8 0-25 1,-14-10-74-16,-3-10-220 0</inkml:trace>
  <inkml:trace contextRef="#ctx0" brushRef="#br0" timeOffset="102774.5352">9617 14875 324 0,'0'0'52'16,"0"0"14"-16,0 0-3 16,0 0-3-16,0 0-3 15,0 0 0-15,0-41-15 16,0 41-19-16,0 0-23 0,0 3-7 16,0 27-4-16,2 16 11 15,3 13 1-15,4 10 9 16,-3 0-7-16,0-3-1 15,0-3 3-15,-1-6-5 16,2-9 0-16,-2-4 1 16,0-3 0-16,-3-6-1 15,1-5 0-15,-3-5-1 16,0-7-22-16,0-6-25 16,0-4-28-16,0-8-71 15,0 0-30-15,-5-12 17 16</inkml:trace>
  <inkml:trace contextRef="#ctx0" brushRef="#br0" timeOffset="103089.3184">9538 14897 576 0,'0'0'0'15,"0"0"3"-15,0 0-2 16,38-85-1-16,-4 70 0 15,1 6 2-15,5 5 3 16,0 4 10-16,1 0-10 16,-2 4 2-16,-6 12-3 15,-3 7-2-15,-11 0-4 0,-8 5 0 16,-11 0 1 0,0-3 0-16,-15 1 1 0,-20 1 0 15,-13-7 4-15,-4-3 1 16,-6-3-4-16,2-4 4 15,7-1-5-15,6-5 0 16,9 1-60-16,12 0-75 16,5-3-22-16,16 2-22 15</inkml:trace>
  <inkml:trace contextRef="#ctx0" brushRef="#br0" timeOffset="103592.3716">10569 15231 92 0,'0'0'0'0</inkml:trace>
  <inkml:trace contextRef="#ctx0" brushRef="#br0" timeOffset="104341.6821">12413 14880 118 0,'0'0'69'0,"0"0"-9"0,0 0 37 16,0 0 12-16,0 0-9 15,0 0-26-15,-40-39-13 16,38 37-8-16,2 2-13 15,0 0-15-15,0 0-11 16,0 0-10-16,0 0-4 16,-3 16-7-16,-1 21 4 15,-6 16 3-15,0 7 5 16,0 3 0-16,6-4-5 16,-3-3 1-16,2-3-1 15,1-5 0-15,0-8 1 16,-1-6-1-16,2-9 0 0,-1-8 0 15,2-2-22-15,-2-5-18 16,4-4-21-16,0-1-29 16,0-5-94-16,0 0-28 15</inkml:trace>
  <inkml:trace contextRef="#ctx0" brushRef="#br0" timeOffset="104806.0003">12300 14890 368 0,'0'0'202'15,"0"0"-187"-15,0 0 6 16,0 0-6-16,0 0 24 16,0 0-2-16,-8-40-19 0,8 40-18 15,0 0-1-15,13 5-4 16,5 16 3-16,9 9 2 15,7 9 0-15,4 7 0 16,1 4 0-16,-2 0 3 16,-3-4-2-16,-2-5 2 15,-6-7-3-15,-4-4 0 16,-7-7 0-16,-3-8 0 16,-3-5 1-16,-5-6-2 15,-3-2 3-15,2-2 0 16,-3 0 7-16,0 0 27 15,5-2 10-15,0-17-4 0,4-9-34 16,2-10-7 0,3-4 9-16,-2-6-8 0,5-1 6 15,-2 5-4-15,-1 3 2 16,3 4 4-16,-7 9-4 16,-1 7 3-16,0 2-2 15,-4 8-5-15,-3 2-2 16,3 1-12-16,-3 3-49 15,-2-1-60-15,0-1-259 16</inkml:trace>
  <inkml:trace contextRef="#ctx0" brushRef="#br0" timeOffset="106853.5307">8874 14369 489 0,'0'0'0'0,"0"0"-6"16,0 0 2-16,0 0 4 0,-15 93 2 15,15-61 9-15,0-7-1 16,9-4 3-16,5-7 0 16,9-4 4-16,1-7 17 15,13-3 18-15,8 0-12 16,15-21-14-16,15-9-8 15,8-7-9-15,6-11-7 16,3-1-2-16,1-8 0 16,7-4-39-16,4 1-47 15,-2 1-185-15</inkml:trace>
  <inkml:trace contextRef="#ctx0" brushRef="#br0" timeOffset="107553.47">12172 14525 508 0,'0'0'37'0,"0"0"-37"16,0 0-10-16,0 0 4 16,0 0 6-16,0 0 10 0,34 54 10 15,-12-51 14 1,12-3 16-16,16-5 17 0,23-22-27 16,23-10-25-16,9-6-8 15,6-5-7-15,2-4-16 16,-5-7-54-16,-4-8-130 15,-10-7-181-15</inkml:trace>
  <inkml:trace contextRef="#ctx0" brushRef="#br0" timeOffset="110190.8819">7001 15442 231 0,'0'0'0'16,"0"0"-37"-16,0 0 37 16,134-5 0-16,-61-1 9 15,16 0 2-15,17-2 3 0,9-2-4 16,11-3-4-16,2 0-2 16,-5-3-2-16,-6 2-2 15,-10 1 0-15,-16 2-3 16,-21 1-28-16,-18 5-9 15,-22 2 5-15,-19 3-7 16,-8 0-57-16</inkml:trace>
  <inkml:trace contextRef="#ctx0" brushRef="#br0" timeOffset="111007.5549">6855 15549 7 0,'0'0'2'16,"0"0"3"-16,0 0 15 15,0 0 12-15,0 0-5 0,0 0-2 16,71-41 10 0,-71 41 15-16,0 0 3 0,0 0 2 15,0 0 0-15,0-2 8 16,0 2-3-16,0 0-14 15,0-2-21-15,0 2-16 16,0 0-3-16,0 0-5 16,0 0-1-16,0 0 0 15,3 0-2-15,-3 0-36 16,1 0-71-16,2 0-29 0,-3 12 40 16,5-1-2-1</inkml:trace>
  <inkml:trace contextRef="#ctx0" brushRef="#br0" timeOffset="111720.8671">7067 15580 113 0,'0'0'12'0,"0"0"-7"16,0 0-3-16,0 0 7 16,0 0 14-16,0 0 13 15,-27-37-13-15,23 31 15 16,0-2-17-16,-2 3 30 16,-1 0-18-16,-6 2-2 15,4 1-6-15,-7 0-18 16,-5 0-6-16,4 2 4 0,-8 0-4 15,-2 0 0-15,-1 0 3 16,-2 0-3-16,-1 0 2 16,8 0 20-16,2 0-15 15,1 0-2-15,6 0-2 16,0 0-1-16,3 0 0 16,8 0-3-16,-1 0 1 15,2 0-1-15,2 0 0 16,-4 0 0-16,4 0 0 15,0 2 1-15,0 0-2 16,0-2 2-16,0 0-1 16,0 0 0-16,-1 0 1 15,1 0-1-15,0 0 0 16,-2 0 0-16,2 0 1 16,0 0-1-16,0 0 0 0,0 0 0 15,0 0 0-15,0 0 0 16,0 0 0-16,0 0-1 15,0 0 1-15,0 0-1 16,0 0-7-16,0 3-54 16,0 4-42-16,7-2 16 15,13-4-9-15</inkml:trace>
  <inkml:trace contextRef="#ctx0" brushRef="#br0" timeOffset="113370.7634">7265 15445 103 0,'0'0'13'0,"0"0"-10"16,0 0 31-16,0 0 13 15,0 0-9-15,0 0 4 16,0-8-8-16,0 8 8 15,-5-1-16-15,-5 1-16 16,-4 0-8-16,-6 0-2 16,-5 0 0-16,-3 0 1 0,-2 0 2 15,-4 3 5 1,0 5 10-16,-5-2 7 0,-6 5-12 16,0-2-2-16,-6 3-4 15,0-2 0-15,-1 1-3 16,4-1 5-16,6-2-8 15,8 1 3-15,10-3 0 16,2 0 0-16,6 0-4 16,3-1 1-16,3-3 1 15,-1 0 0-15,3 0 1 16,-1 0 3-16,3-1 2 16,1-1-5-16,1 0 1 15,-1 0 1-15,3 0 0 16,-1 0 3-16,3 0-1 0,-1 0 3 15,1 0-2-15,0 0 2 16,0 0 2-16,0 0-4 16,0 0 4-16,0 0-2 15,0 0-5-15,0 0 1 16,0 0-6-16,0 0 0 16,-3 3-2-16,1 8 2 15,-1 7-4-15,-1 13 3 16,3 8-2-16,1 9 3 15,0 8 5-15,0 2 1 16,0 4 4-16,0 4 1 16,1 1-6-16,8 1 2 15,3 1 4-15,-5-7-5 0,3-3 1 16,-1 0-6 0,-1-3 3-16,-2 1-3 0,1 0 4 15,-3-1 3-15,-1 1-7 16,-2 0 0-16,-1 3 5 15,4 1 1-15,-4 3-2 16,0-3-5-16,2 1 4 16,-2-9-3-16,0-5 2 15,0-4-2-15,0-5-1 16,0-4 0-16,0 2 1 16,4-1-1-16,-4 0 3 15,3 1-3-15,1-1 2 16,-2-1-1-16,3-1 0 0,-3-2 2 15,1-4 0-15,1-5-3 16,1-2 1-16,-3 0-2 16,3-1 1-16,1 1 0 15,-2 0 0-15,3 2 1 16,-4 0-1-16,4-1 2 16,-4-1-1-16,4-2 0 15,-7-7 1-15,6 1-2 16,-2-1 1-16,0-2-1 15,-4-2 1-15,3-3-1 16,-2-2 1-16,-1 2-1 16,0-3-1-16,0 0 1 15,0 0 0-15,0-2 1 16,0 0-1-16,0 1 1 0,0-1-1 16,0 0 0-16,0 3 0 15,0-3 0-15,0 0-1 16,0 1 1-16,0-1 0 15,2 1-1-15,-1 1-3 16,3 0 3-16,-2 0 2 16,2 2 1-16,-1-1-1 15,4 1-1-15,0 0 1 16,0 0-1-16,3 0 1 16,0 0-1-16,4 0 1 15,0 1 0-15,5-2-1 16,0 2 0-16,5 0 0 0,3-4 3 15,11 1-1 1,6-2 1-16,11 0 3 0,11-3 4 16,9-9-3-16,6 2-4 15,7-3 0-15,-1 1 1 16,-1-1-3-16,-1 4 3 16,-6-2-4-16,1 3 0 15,-2 2 4-15,-3 0-3 16,1-3-1-16,4 3 4 15,3-2-4-15,5-1 3 16,1 0-2-16,-6 3-1 16,-2-1 0-16,-10 1 0 15,-3 3 1-15,-2-3-1 0,-2 0 0 16,-1 0 0-16,4 0 2 16,-2-1-2-16,-4 1 3 15,-3 0-3-15,-1-1 0 16,-5 1 0-16,-6 1 0 15,-3 0 0-15,-8 2 1 16,-1 0-1-16,-9 1 0 16,-2 2 1-16,-4-2-1 15,-7 1 0-15,-2-1 0 16,-5 1 1-16,-3 1-1 16,-2 0 3-16,0 0 6 15,0 0 4-15,0 0 3 0,0 0-2 16,0 0 0-1,0-2-4-15,0 2-5 0,0 0-2 16,0 0-3-16,0 0 1 16,0-5-2-16,0 0-13 15,-7-6-46-15,-9 0-16 16,-5 3-35-16,-3-5-162 16</inkml:trace>
  <inkml:trace contextRef="#ctx0" brushRef="#br0" timeOffset="114255.578">9309 17224 11 0,'0'0'6'0,"0"0"0"15,0 0 15-15,0 0 15 16,0 0-13-16,0 0 0 0,-39-17 5 16,38 14 11-16,-5 2 7 15,3-1 10-15,3-2-4 16,0 3 18-16,-2-1 11 16,0-2-16-16,2 3-11 15,0-1 4-15,0 0-3 16,0 1-12-16,0 1-10 15,0 0-8-15,0 0-9 16,0 0-8-16,0 0-8 16,0 0 0-16,0 5-5 15,0 15 3-15,0 16 2 16,7 8 9-16,3 11 4 16,0 2-1-16,-1 4-2 15,1-2-3-15,-3-1 4 0,-1-2 0 16,3 0-1-16,-2-2-8 15,-2-7 5-15,1-1-2 16,-2-7 1-16,1-2 0 16,-3-2-2-16,2-1 3 15,2-2-3-15,-3-4-1 16,2-2 4-16,-3-3-7 16,2 1 0-16,-1-3 1 15,0-5-1-15,-1-5 3 16,-1-5-3-16,-1-2-1 15,0-3 1-15,0-1 0 16,0 0 0-16,0 0 0 16,0 0-5-16,0 0-16 15,0 0-13-15,0 0-17 16,0 0-14-16,0 0-10 0,-13-9-105 16,0-16-230-16</inkml:trace>
  <inkml:trace contextRef="#ctx0" brushRef="#br0" timeOffset="115419.7543">9537 17443 122 0,'0'0'25'0,"0"0"-11"16,0 0 22-1,0 0 5-15,0 0 4 0,0 0-1 16,-9-26-2-16,9 24 11 15,0 1-5-15,0 1 0 16,0 0-7-16,0 0-12 16,0-1-4-16,0 1-7 15,0 0-7-15,0 0 0 16,0 0-2-16,0 0 7 16,0-2-4-16,0 2 4 15,0 0-1-15,0 0-4 16,0 0 4-16,0 0-2 15,0-2-1-15,0 2 1 16,0-2-2-16,0 2-3 16,0 0 5-16,0 0-3 15,0 0 2-15,0 0-5 16,0 0-1-16,0 0-1 0,0 0-5 16,0 0-1-16,0 0 1 15,0 0-1-15,0 0-3 16,0 0 3-16,0 0-4 15,0 15-3-15,0 6 8 16,0 7 0-16,0-3 1 16,0 1-2-16,0 1 2 15,0-4-1-15,0-1 0 16,0 1 2-16,0-5-4 16,0 4 4-16,0-3 0 15,0 0-2-15,0-1-2 16,0 1 2-16,0-1 0 0,0 0 0 15,0 1 0 1,0-3 0-16,0 0 0 0,0-2 0 16,0-1 0-16,0-2 0 15,0-1 2-15,0-3-2 16,0-4 0-16,0 1 0 16,0 1 0-16,0-2 1 15,0 2-1-15,3-2-1 16,-3-1 1-16,0-1 1 15,0 3-1-15,0-4 0 16,0 1 0-16,0-1 1 16,0 0-1-16,0 0 0 15,0 0 0-15,0 0 1 0,0 0-1 16,0 0-7 0,0 0-18-16,0 0-15 0,0 0-12 15,0-6-40-15,0-11-154 16,0 2-20-16</inkml:trace>
  <inkml:trace contextRef="#ctx0" brushRef="#br0" timeOffset="116355.1329">9556 17803 199 0,'0'0'50'0,"0"0"-45"0,0 0 27 15,0 0 15-15,0 0-2 16,0 0 5-16,0-16-20 16,0 14-5-16,0 2 18 15,0 0-9-15,0 0-6 16,0 0-8-16,0 0 0 15,0 0-6-15,0 0-5 16,0 0-7-16,0 0-2 16,0 0 2-16,7-1-2 0,13-3 4 15,8 1 9 1,10-2-3-16,-2-1 0 0,2 1-1 16,1-2-2-16,3 0-5 15,2-1 5-15,3 0-3 16,-1-1-1-16,8 1 2 15,8 0-2-15,3-1 5 16,4-1 0-16,0 1-7 16,0 0-1-16,1-2 0 15,-2 3 0-15,-4 2 5 16,-1-1-5-16,-5 0 0 16,-3 0 1-16,0 0 1 15,-1-2-1-15,-1 2-1 16,1 1 2-16,4-1-2 0,1 1 1 15,7-3 1-15,3 2-1 16,-1 0 0-16,1 1-1 16,0-2 2-16,2 0-2 15,2-2 1-15,2-1 2 16,1 2-3-16,-4-3 0 16,-2 2 0-16,0 3 2 15,2-1-2-15,-2 0-1 16,2-1 1-16,0 3 0 15,-4 1 0-15,-5 0 1 16,1 3-1-16,-1-3 0 16,0 1 3-16,-2 0-3 15,0-2-3-15,-3 2 3 0,-3-1 0 16,4 0 0 0,1-1 0-16,5-2 0 0,5 0 0 15,3-2 0-15,-3 2-1 16,2 0 1-16,-4 0 0 15,-5-1 0-15,-1 2 1 16,-8 1 1-16,-5 0-2 16,-1 3 0-16,-3-1 1 15,-6 1-1-15,-1-2 1 16,-6 2-1-16,-2-1 0 16,-4 3 0-16,-6 0 0 15,-6-1 0-15,-4 0 1 0,-3 0 5 16,-3 2 2-1,-4 0-3-15,0-1 0 0,0 1-3 16,0 0-2-16,0 0-2 16,0-4-6-16,0-2-33 15,-6-6-45-15,-13-11-315 16</inkml:trace>
  <inkml:trace contextRef="#ctx0" brushRef="#br0" timeOffset="118401.3492">13944 15141 120 0,'0'0'27'0,"0"0"-8"16,0 0 13-16,0 0 50 15,0 0-23-15,0 0-32 16,-20-27-23-16,30 25 10 16,10 0 6-16,8-1-2 15,-3 3-6-15,4-1-1 16,3-1 0-16,0 2-4 16,6-2 3-16,2 0 5 15,3-1 6-15,3-1-10 16,1 2 9-16,-4-4-7 0,-3 2 2 15,-4 0-4-15,-2 1-5 16,-1-1 2-16,-4 2-2 16,2 1-1-16,0-3 0 15,-1 3 1-15,-1-1-4 16,2-2 1-16,-2 3-1 16,-3 1-1-16,0-3 1 15,1 1 1-15,-2-1-3 16,-2 0 3-16,0 1-3 15,-7 1 5-15,-3-3-4 16,-6 4 3-16,-2-2 6 16,-2 0-1-16,0 2-3 15,-1 0 0-15,-2 0 3 16,1 0 2-16,-1 0-2 0,0 0-4 16,0 0-2-16,0 0 3 15,0 0-5-15,0 0 1 16,0 0-2-16,0 0-1 15,0 0-4-15,0 0-3 16,0 12-2-16,0 13 6 16,1 15 4-16,2 5 3 15,-1 9-3-15,0 2 1 16,-1 3-1-16,1 3 3 16,0 4-3-16,-1 1 2 15,-1-2-1-15,4 0 0 16,-4-3 1-16,0-2 2 0,0 0-3 15,0 0 0-15,0 0-1 16,0 0 1-16,0 3-1 16,0-5 2-16,-4 0 0 15,-1-4-1-15,2-2-1 16,-2-4 0-16,4 2 0 16,1-4 0-16,0 0 1 15,0-2 0-15,0-3 0 16,0-3-1-16,0 1 0 15,0-2-1-15,0-1-1 16,0 1 3-16,-1 0-1 16,-1-2 0-16,-4-3 0 15,3-5 1-15,-1-1-1 0,-1-3 0 16,1 2 0 0,1-4 0-16,1 0 0 0,-3 2 0 15,1-2 1-15,2-1 0 16,-1-2-1-16,-1-3 0 15,2 0 0-15,2-3 0 16,-4-1 0-16,3-1 0 16,-1-1 0-16,1-4 0 15,-1 2 0-15,0-3 0 16,0 2 0-16,0-2 0 16,-1 1 0-16,2-1 0 15,-2-2 2-15,1 2-2 0,2-1 1 16,-3 1-1-16,1-2 0 15,0 1-1-15,1-1 1 16,-3 0 1-16,2-1-1 16,-3-1 0-16,0 0 1 15,-10 0 2-15,1 0 2 16,-1 0-3-16,-5 0 1 16,-3 0 2-16,-4 0-4 15,-4 0-1-15,1 0-1 16,-2 0 1-16,2 0 0 15,2 0 3-15,3 0-5 16,1 0 2-16,1 0 0 16,-5 0 0-16,1 0 0 0,-1 2 0 15,0 1 0 1,3 0 0-16,2 3 0 0,3-2 0 16,0-1 0-16,3 0 0 15,-1-1 0-15,1 0 3 16,0-2-4-16,3 4 1 15,-4 1 0-15,-1-2 0 16,2 2 0-16,-3-1 0 16,2 0 0-16,-2 0 1 15,1-2-2-15,4 2 2 16,-1-2-1-16,2 1 0 16,5-2 1-16,-5 0-3 0,3 3 2 15,2-2 0 1,-2-1 0-16,2 2 0 0,0-1 0 15,-1 0 0-15,2-1 0 16,1 1 0-16,-1-1 0 16,1 1 0-16,2 0-3 15,2-1 3-15,-3-1 0 16,1 2 0-16,-2 0 1 16,0-2-1-16,1 0 0 15,-1 0 2-15,1 0-1 16,-1 0-1-16,0 0 1 15,0 0-1-15,-1 0 0 16,1 0 0-16,-2 0 2 16,-1 0-3-16,0 0 1 15,0 0 0-15,-4 0 0 0,-4 0 0 16,-6 0-3 0,-7 2-51-16,-16 2-47 0,-17 0-100 15,-27-4-149-15</inkml:trace>
  <inkml:trace contextRef="#ctx0" brushRef="#br0" timeOffset="119941.2309">9824 17881 32 0,'0'0'0'0,"0"0"0"16,0 0-20-16,0 0 19 16,0 0 1-16,0 0 0 15,0 0-2-15,-10-74 2 16,10 66 8-16,0 1 11 15,0 4-19-15,0 1-10 16,0-1-9-16</inkml:trace>
  <inkml:trace contextRef="#ctx0" brushRef="#br0" timeOffset="120824.775">9522 17770 54 0,'0'0'43'0,"0"0"-11"16,0 0-2-16,0 0-5 0,0 0-12 15,0 0-4-15,0 0-1 16,0 0 2-16,0 0-4 16,0 0-6-16,0 0 0 15,0 0 0-15,0 0 0 16,0 0 1-16,0 0 5 16,0 0 5-16,0 0 3 15,0 0-1-15,0 0-5 16,0 0 2-16,0 0 1 15,0 4-2-15,0 2 1 16,0 5 0-16,2 1 8 16,5 4 1-16,-7-1-10 15,3 2-4-15,-1 0 1 0,-1-3 2 16,0 0-2 0,2-5-1-16,-2-3-1 0,1 1-2 15,-1-2 4-15,2-3 0 16,-2 0-3-16,1 1 0 15,-2 1-1-15,1-1 0 16,-1 0 2-16,4-1-2 16,-4 0 2-16,0 0-3 15,0-2 1-15,0 0 0 16,0 0-2-16,0 0 2 16,0 0 0-16,0 0 2 15,0 0-2-15,0 0-2 0,0 0 1 16,0 0-1-1,0 0-1-15,0 0-22 0,0 0-41 16,0 0-32-16,0 0-47 16</inkml:trace>
  <inkml:trace contextRef="#ctx0" brushRef="#br0" timeOffset="122727.0159">14046 14242 0 0,'0'0'12'0,"0"0"-7"16,0 0 2-16,0 0 25 15,0 0 6-15,0 0-12 16,6-3-2-16,-6 3 2 16,0 0-1-16,0 0 12 15,0 0-3-15,0-4-12 16,0 4 1-16,0 0-7 0,0 0-6 15,3 0-4-15,-3 0-5 16,0 0-1-16,0 0-2 16,0 0-17-16,0 0-69 15,0 0-117-15</inkml:trace>
  <inkml:trace contextRef="#ctx0" brushRef="#br0" timeOffset="123194.1111">9256 14571 201 0,'0'0'4'0,"0"0"-4"16,0 0 1-16,0 0 1 15,0 0 0-15,0 0-2 16,22 6 0-16,-12-3 0 15,4 2 0-15,6 2-7 16,4 0-35-16,6-2-56 16</inkml:trace>
  <inkml:trace contextRef="#ctx0" brushRef="#br0" timeOffset="126189.8134">7799 14133 268 0,'0'0'3'0,"0"0"6"0,0 0 9 16,0 0-2-16,0 0-11 15,0 0 0-15,-27 60-5 16,27-2 34-16,0 6-7 16,0 1-2-16,0-12-11 15,14-12-2-15,6-17 1 16,9-12 13-16,17-12 60 16,24-20-3-16,36-33-21 15,34-31-50-15,25-16-9 16,17-11-3-16,-3 3-12 15,-9 4-69-15,-14 4-125 16,-30-3-62-16</inkml:trace>
  <inkml:trace contextRef="#ctx0" brushRef="#br0" timeOffset="131700.5655">3579 5947 132 0,'0'0'42'16,"0"0"-21"-16,0 0-6 16,0 0-2-16,0 0-5 15,0 0 4-15,0 0 20 16,27 30-2-16,-10-12-14 16,0-3-9-16,0-2 11 0,4-4-12 15,-3-2-1-15,-3-7-2 16,-1 0 1-16,1 0 3 15,2-6-4-15,-3-13 1 16,6-7 0-16,-3-8-3 16,-3-1-1-16,2-6 1 15,-7 4-1-15,0 5 0 16,-3 13 0-16,-6 8 0 16,0 10 8-16,0 1-8 15,0 0-9-15,0 12 2 16,0 17 1-16,0 10 6 15,3 2 4-15,4 3-1 0,-2-6-2 16,6-6-1 0,3-6 1-16,2-5-2 0,-1-7 2 15,-3-5-2-15,-2-2-9 16,-1-4-8-16,-4-1 13 16,-1-1-1-16,-4-1 4 15,4 0 1-15,0 0 1 16,-4 0 2-16,8 0-2 15,-6 1-4-15,5 10 1 16,0 4-14-16,4 7 5 16,2-4 11-16,3 1-1 15,0-3-5-15,0-6-19 16,8-3 16-16,-4-7 10 0,4 0 4 16,1 0-2-1,5-15 0-15,-1-3 0 16,5-5-2-16,0 5 1 0,-1 0-2 15,-2 6-4-15,-3 10-21 16,0 2-6-16,-3 0-39 16</inkml:trace>
  <inkml:trace contextRef="#ctx0" brushRef="#br0" timeOffset="132066.6379">4469 6524 288 0,'0'0'18'15,"0"0"-16"-15,0 0 4 16,129-91 22-16,-75 57 5 16,0-2-14-16,-3 2-7 15,-1 7-11-15,-11 8-1 16,-8 9-10-16,-13 10-56 15,-13 0-28-15,-5 25-1 16,-16 14 78-16,-21 12 17 16,-7 12 1-16,-2-1-1 15,9 1 3-15,9-9-3 16,22-17 1-16,6-13 6 16,39-16 36-16,29-8 64 0,20-3-30 15,19-23-35 1,12-6-11-16,10-5-16 0,5-1-14 15,2-4-1-15,-5-11-119 16</inkml:trace>
  <inkml:trace contextRef="#ctx0" brushRef="#br0" timeOffset="132902.7932">17159 6494 132 0,'0'0'5'0,"0"0"-5"16,0 0 0-16,0 0 0 0,0 0 2 15,0 0 15-15,0 0 22 16,-8 0 13-16,8 0 3 16,0 0-20-16,0 0-21 15,0 0-14-15,0 0-2 16,0 0-4-16,0 0-10 16,0 4-9-16,13 3-14 15,-2 1-23-15,-1-7-26 16</inkml:trace>
  <inkml:trace contextRef="#ctx0" brushRef="#br0" timeOffset="134369.7875">12488 1533 116 0,'0'0'2'16,"0"0"-2"-16,0-95 2 0,0 70 0 15,0 3-1-15,-7 2 5 16,-8 0 6-16,-4 1-4 16,-6 0 19-16,-2 2 5 15,-4-5-7-15,-7 3 15 16,-8 1-18-16,-9 2-6 16,-11 2 4-16,-14 6-12 15,-10 4 8-15,-11 2-7 16,-6 2 8-16,-5 0-14 15,0 9 14-15,4 8-16 16,6 3 19-16,8 3-18 16,11 4 10-16,5 6-12 0,5 11 6 15,4 7-3 1,-1 13-3-16,4 4 0 0,0 1 0 16,4-3 3-16,7 1-2 15,8 0-1-15,5 0 0 16,12 0-1-16,1 2 1 15,4 0 0-15,6 0 0 16,9 3 0-16,3 0 0 16,7 4 0-16,0 5 0 15,0 4 0-15,12 10 1 16,7 6-1-16,1 4 0 16,1 0 0-16,6-7 3 15,4-3-1-15,3-4-2 16,10-6 0-16,8-5-1 15,11-6 2-15,15-2-5 0,20-1 8 16,12-2 0-16,14-5-1 16,7-5 2-16,6-4-5 15,2-8 3-15,4-3 0 16,-4-3-2-16,-5-6 6 16,1-10-7-16,3-6 1 15,5-11 3-15,8-8 2 16,5 0-3-16,-1 0-3 15,-5-10 4-15,-6-3-3 16,-12-6-1-16,-2-3 1 16,-13-1 1-16,0-7-2 15,-7-5 3-15,4-9-6 0,-5-8 8 16,1-13-5-16,0-12 2 16,0-12 0-16,-8-12 1 15,-8-6-3-15,-12-8 4 16,-13-8-2-16,-11-4 19 15,-13-13-14-15,-11-3-6 16,-13-3 1-16,-12-4 6 16,-9 10-6-16,-9-1 0 15,-28 3-2-15,-22 3 2 16,-18 6-2-16,-24 3 0 16,-17 6-2-16,-17 10 2 15,-16 13-9-15,-12 18 9 16,-13 17-39-16,-15 13 10 0,-8 12 3 15,-9 12 24 1,4 15-3-16,13 10 4 0,19 0-9 16,27 29-15-16,18 12-11 15,19 12-39-15,19 23-32 16,18 12 27-16,29 13-19 16</inkml:trace>
  <inkml:trace contextRef="#ctx0" brushRef="#br0" timeOffset="135766.0889">25453 4160 88 0,'0'0'11'0,"0"0"3"16,0 0 15-16,59-111 1 16,-50 73 2-16,-7-4 12 15,-2-3-12-15,0 1 1 16,0-1-3-16,-5 5 3 15,-13 3-11-15,-9 5 6 16,-9 2-27-16,-19 2 0 16,-16 4 1-16,-19 2-4 0,-16 1-3 15,-19 5 3-15,-15 4 2 16,-11 5 8-16,-4 7-1 16,11 0-4-16,4 7 3 15,12 13-6-15,6 4 2 16,6 5-1-16,4 4-1 15,4 6 0-15,2 9 0 16,2 11 1-16,2 3-1 16,5 4 0-16,6 0 0 15,6-4-1-15,3 2 1 16,7 4 0-16,7 3 0 16,10 3 0-16,9 2 0 15,8 1-1-15,7 0-1 16,7 1-2-16,5 4-3 15,5 6 5-15,7 9-3 0,5 11 2 16,5 11 0 0,0 1-2-16,25 0-5 0,17-9-6 15,15-4 11-15,24-4 4 16,22-5-2-16,24-5 3 16,19-3 4-16,16-6-2 15,10-3-2-15,8-10 2 16,8-2 1-16,6-4-1 15,7-4 0-15,8 0-2 16,5-6 0-16,-2-12-5 16,0-10 4-16,-10-16-5 15,-4-11 6-15,-5-6 0 0,-4-18 1 16,-6-32 1-16,-4-25 1 16,-14-20-3-16,-11-21 0 15,-17-13-1-15,-16-17 0 16,-26-18-5-16,-33-15 3 15,-30-25 3-15,-32-7-1 16,-27 1-3-16,-59 0 2 16,-38 14-4-16,-47 9 4 15,-47 13-5-15,-33 11-35 16,-26 20-5-16,-21 29-10 16,-9 26 5-16,-14 26 15 15</inkml:trace>
  <inkml:trace contextRef="#ctx0" brushRef="#br0" timeOffset="136433.2223">21221 3232 0 0,'0'0'62'0,"0"0"-14"15,0 0-15-15,0 0 18 16,0 0-51-16,0 0-7 16,-34 4 0-16,29 33 6 15,2 8 0-15,3 1 1 16,0-1 1-16,1-8 0 15,26-13-1-15,14-11 2 16,27-13 60-16,33 0 13 16,38-24-16-16,30-9-27 15,10-4-13-15,-7-2-13 0,-20 0 6 16,-16 1-9-16,-16-2 0 16,-11 1-3-16,-7-1-1 15,-10 5 1-15,-2 6-10 16,-3 3-51-16,-1 3-11 15,-8 4-26-15,-5 2 12 16</inkml:trace>
  <inkml:trace contextRef="#ctx0" brushRef="#br0" timeOffset="139041.7642">9804 14046 551 0,'0'0'2'0,"0"0"-2"15,0 0-31-15,0 0-13 16,0 0 44-16,0 0 4 16,0 0-4-16,1 0-2 15,1 0-33-15,5 0-51 16,0 8-35-16,3 5-6 15</inkml:trace>
  <inkml:trace contextRef="#ctx0" brushRef="#br0" timeOffset="139413.593">12451 14090 317 0,'0'0'33'0,"0"0"-18"0,0 0-15 16,0 0 3-16,0 0-3 16,0 0 0-16,-58 6 0 15,53-4-37-15,1 5-53 16,-6 0-16-16</inkml:trace>
  <inkml:trace contextRef="#ctx0" brushRef="#br0" timeOffset="139868.0382">9743 14822 289 0,'0'0'7'16,"0"0"4"-16,0 0-10 15,0 0 8-15,0 0 21 16,0 0-3-16,-2 0-11 15,2 0-14-15,0 0 0 16,0 0-4-16,6 0-3 16,1 0-10-16,0 0-21 15,0 0-34-15,1 0 2 16,2 3 13-16,-1 0-68 16</inkml:trace>
  <inkml:trace contextRef="#ctx0" brushRef="#br0" timeOffset="140281.7926">11971 14537 519 0,'0'0'111'15,"0"0"-111"-15,0 0-26 16,0 0-170-16,0 0 139 16,0 0 18-16,18 0 33 15,-24 0-7-15,-15 0-54 0,-11 3-58 16</inkml:trace>
  <inkml:trace contextRef="#ctx0" brushRef="#br0" timeOffset="140622.2428">9786 14967 119 0,'0'0'518'0,"0"0"-518"15,0 0-49-15,0 0-122 16,0 0 114-16,0 0 57 16,-14 0 3-16,15 0-3 15,12 0 0-15,8 0-43 16,7 0-82-16,2 0 8 16</inkml:trace>
  <inkml:trace contextRef="#ctx0" brushRef="#br0" timeOffset="140992.6058">12402 14577 638 0,'0'0'17'0,"0"0"-17"15,0 0-44-15,0 0-12 16,0 0 56-16,0 0 3 15,23 0 19-15,-23 0 5 16,0 0-9-16,0 0-13 16,0 0-5-16,0 0-6 15,-3 0-14-15,-9 0-30 16,-5 0-100-16,-8 0-68 0</inkml:trace>
  <inkml:trace contextRef="#ctx0" brushRef="#br0" timeOffset="141302.2397">9889 14965 294 0,'0'0'230'16,"0"0"-230"-16,0 0-132 16,0 0-11-16,0 0 127 15,0 0 16-15,21 0 0 16,-5 0-20-16,5 4-30 15,7 0-95-15</inkml:trace>
  <inkml:trace contextRef="#ctx0" brushRef="#br0" timeOffset="141660.28">13501 14577 512 0,'0'0'0'0,"0"0"-198"16,0 0-80-16</inkml:trace>
  <inkml:trace contextRef="#ctx0" brushRef="#br0" timeOffset="142053.9133">10088 15082 257 0,'0'0'251'0,"0"0"-251"16,0 0-5-16,0 0-48 16,0 0 53-16,0 0 0 15,69-1 3-15,-39-4-3 16,2 3-70-16,-2 2-51 15,4 0-4-15</inkml:trace>
  <inkml:trace contextRef="#ctx0" brushRef="#br0" timeOffset="142335.7514">12909 14774 562 0,'0'0'0'16,"0"0"-170"-16,0 0-100 0</inkml:trace>
  <inkml:trace contextRef="#ctx0" brushRef="#br0" timeOffset="143405.2265">10262 15092 145 0,'0'0'225'0,"0"0"-225"15,0 0-6-15,0 0-60 16,0 0 30-16,0 0 32 16,12 0 3-16,-8 0-7 15,-4 1-9-15,4 3-35 16,1-2-110-16</inkml:trace>
  <inkml:trace contextRef="#ctx0" brushRef="#br0" timeOffset="144055.5852">9985 15242 370 0,'0'0'115'0,"0"0"-115"16,0 0-72-16,0 0-10 0,0 0 78 16,0 0 4-16,-3 2 0 15,7 0 3-15,5-1-3 16,8 1-18-16,0-1-66 15,7 1-13-15</inkml:trace>
  <inkml:trace contextRef="#ctx0" brushRef="#br0" timeOffset="144412.7637">12988 14942 157 0,'0'0'3'15,"0"0"3"-15,0 0-5 16,0 0 10-16,0 0 14 16,0 0-24-16,-33 3 3 0,14-3-4 15,-3 0 0 1,-4 3-10-16,-3-1-127 0</inkml:trace>
  <inkml:trace contextRef="#ctx0" brushRef="#br0" timeOffset="144924.2933">10075 15437 609 0,'0'0'123'0,"0"0"-123"16,0 0-25-16,0 0-64 15,0 0-1-15,0 0 78 16,-22 0-56-16,25 0-27 15,-3 0-63-15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1:25:20.6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19520 5359 23 0,'0'0'0'0,"166"-90"0"15,-82 45 2-15,-2 5 18 16,-8 5-15-16,-4 3-5 16,-4 6-33-16</inkml:trace>
  <inkml:trace contextRef="#ctx0" brushRef="#br0" timeOffset="915.3685">19526 5064 13 0,'0'0'47'16,"0"0"-12"-16,0 0-7 15,0 0 2-15,0 0-4 16,0 0 11-16,-8 0 5 15,8 0 5-15,0 0-12 16,0 0 3-16,0 0 4 16,18 0 18-16,16 0 1 0,15 0-40 15,15 0-4 1,9 0-4-16,5 2-1 0,0 3-8 16,4 1-4-16,-5-1 10 15,-3 0-5-15,-5-1-5 16,-7 2 5-16,-12-3-1 15,-12-2 0-15,-12 2-4 16,-14-3 1-16,-6 0-1 16,-5 0 1-16,-1 0 3 15,0 0-4-15,0 0-1 16,0 0-9-16,0 0-24 16,0 0-43-16,-11 0-62 15,-13 2 1-15,-10 0 42 16</inkml:trace>
  <inkml:trace contextRef="#ctx0" brushRef="#br0" timeOffset="1272.9573">19683 5215 239 0,'0'0'15'0,"0"0"-15"15,0 0 1-15,0 0 48 0,0 0 7 16,0 0-15-16,0 0-18 16,7 1-7-1,15 1 16-15,11 1 22 0,6-1-25 16,4-1-15-16,3-1-2 16,2 0-6-16,7 0 0 15,1 2-3-15,-5 0-3 16,-5 1 0-16,-9 0 1 15,-10-1-1-15,-10-2-1 16,-5 2-25-16,-10-2-44 16,-2 2-38-16,0 1-14 15,-14 0-9-15,-13 1 18 16</inkml:trace>
  <inkml:trace contextRef="#ctx0" brushRef="#br0" timeOffset="1513.7903">19723 5333 149 0,'0'0'21'0,"0"0"-19"15,0 0 4-15,0 0 45 16,0 0 20-16,0 0-21 16,0 2-13-16,12-1 13 15,14 1 25-15,13 0-46 16,13-1-2-16,6-1-9 15,8 0-2-15,2 0-7 16,-1 0-5-16,-3 0-2 0,-8 0-2 16,-6 2 0-16,-11 3-56 15,-8-1-114-15,-14 0-36 16</inkml:trace>
  <inkml:trace contextRef="#ctx0" brushRef="#br0" timeOffset="2272.6319">19513 7091 23 0,'0'0'36'0,"0"0"-11"16,0 0-4-16,0 0 10 15,0 0-13-15,0 0-4 0,-25 37 2 16,25-37 3-16,0 0 9 15,0 2 11-15,1-1 10 16,19 1 14-16,8-2 3 16,12 0-13-16,8 0-18 15,8 0-13-15,5 0 1 16,2 0-11-16,-1 0-5 16,-1 3-1-16,0-2-2 15,-4-1 1-15,-3 3 0 16,-5-1-3-16,-8 0-1 15,-8 2-1-15,-12-2 1 16,-9-2-1-16,-11 0 0 16,0 2-2-16,-1-2-17 0,0 1-33 15,0 2-62-15,-10 2-29 16,-18 0 49-16,-9-2-105 16</inkml:trace>
  <inkml:trace contextRef="#ctx0" brushRef="#br0" timeOffset="2643.4563">19561 7299 313 0,'0'0'7'0,"0"0"-3"0,0 0 18 15,0 0 56-15,0 0-7 16,0 0-22-16,47 4-6 15,-13-2-26-15,5-1 4 16,-2 1-7-16,4 2-4 16,3-3 7-16,-2-1-5 15,-5 3-3-15,-2-1-2 16,-6 0 0-16,-5 1-1 16,-5-2-2-16,-7 1 1 15,-1 0-4-15,-5-1 0 16,1-1-1-16,-3 0 3 15,-1 0-3-15,-3 0 1 16,0 0 1-16,0 0-2 0,0 0-5 16,0 0-32-16,0-1-34 15,-7-22-271-15</inkml:trace>
  <inkml:trace contextRef="#ctx0" brushRef="#br0" timeOffset="3053.6053">20706 5276 145 0,'0'0'5'0,"0"0"6"16,0 0 0-16,0 0 4 15,0 0 18 1,0 0 3-16,-5-56-18 0,5 56-6 16,0 0-12-16,0 0-3 15,-3 0-29-15,-3 0-45 16,-6 14-92-16</inkml:trace>
  <inkml:trace contextRef="#ctx0" brushRef="#br0" timeOffset="3601.5895">20423 4688 307 0,'0'0'37'0,"0"0"-36"16,0 0-1-16,0 0 0 15,0 0 0-15,0 0 2 0,6-3 0 16,-6 3-1-16,0 0-1 15,0 0-8-15,0 0-70 16,0 0-8-16,0 10 44 16,0 5-3-16</inkml:trace>
  <inkml:trace contextRef="#ctx0" brushRef="#br0" timeOffset="4090.1075">19746 7080 112 0,'0'0'4'0,"0"0"-2"16,0 0 18-16,0 0 54 15,0 0 16-15,0 0-22 16,-1 9-48-16,1-9 31 16,0 2-42-16,0-2-6 15,0 0-2-15,0 0 0 16,0 0-1-16,0 0-15 15,0 0-18-15,0-8-46 16,0-14-38-16,4-6-2 0</inkml:trace>
  <inkml:trace contextRef="#ctx0" brushRef="#br0" timeOffset="4338.3045">20596 4660 66 0,'0'0'209'0,"0"0"-209"15,0 0-105-15,0 0-34 16,0 0 108-16</inkml:trace>
  <inkml:trace contextRef="#ctx0" brushRef="#br0" timeOffset="4690.0465">19735 7295 147 0,'0'0'2'0,"0"0"9"16,0 0 23-16,0 0 4 16,0 0 3-16,0 0-5 0,11-4-20 15,-2-11-16 1,0-4-10-16,-4-10-89 0,-1-9-116 15</inkml:trace>
  <inkml:trace contextRef="#ctx0" brushRef="#br0" timeOffset="5019.9502">20684 4843 352 0,'0'0'0'0,"0"0"0"16,0 0-45-16,0 0-42 15,0 0 68-15,0 0 15 16,0 0-6-16,0 0-65 16,7 0-37-16</inkml:trace>
  <inkml:trace contextRef="#ctx0" brushRef="#br0" timeOffset="5822.8643">24230 5201 93 0,'0'0'26'0,"0"0"-23"0,0 0 6 16,0 0 34 0,0 0-4-16,0 0-7 0,0-21-7 15,0 21-7-15,0-2-4 16,0 2-3-16,0 0 2 16,0-2-1-16,0 2 0 15,0 0-2-15,0 0-5 16,0 0 0-16,0 0-3 15,0 0 3-15,0 0 2 16,0 0-2-16,0 0 1 16,0 0 0-16,0 0-1 15,0 0 2-15,0 0 1 16,0 0-6-16,0 0 3 16,1 0-5-16,-1 0 0 15,0 0 0-15,0 0 0 0,0 0-14 16,0 0-40-16,0 0-56 15,-10 0-48-15</inkml:trace>
  <inkml:trace contextRef="#ctx0" brushRef="#br0" timeOffset="6399.9937">22094 5786 353 0,'0'0'0'16,"0"0"-23"-16,0 0-37 0,0 0 50 16,0 0 10-16,0 0 1 15,0 14 0-15,0-12-1 16,0 1-4-16,0 1-56 16,0 0-28-16</inkml:trace>
  <inkml:trace contextRef="#ctx0" brushRef="#br0" timeOffset="7090.4268">24327 6261 147 0,'0'0'0'15,"0"0"-29"-15,0 0-2 0,0 0-1 16,0 0-22 0</inkml:trace>
  <inkml:trace contextRef="#ctx0" brushRef="#br0" timeOffset="7545.9283">25727 6288 178 0,'0'0'2'0,"0"0"-1"15,0 0-1-15,0 0 1 16,0 0 6-16,0 0 9 16,4 0-2-16,-4 0 0 15,0 0-6-15,0 0-1 16,0 0-4-16,0 0-3 15,0 0 0-15,0 0 0 16,0 0-4-16,0 0 1 0,0 0 1 16,0 0-3-16,0 0 1 15,0 0-3-15,0 0 4 16,0 0-6-16,0 0-7 16,0 0-10-16,0-1-17 15,0 1 5-15,0 0-34 16</inkml:trace>
  <inkml:trace contextRef="#ctx0" brushRef="#br0" timeOffset="9753.5613">23723 6187 142 0,'0'0'19'15,"0"0"-4"-15,0 0 33 0,0 0 17 16,0 0 2-1,0 0-20-15,11 0-10 0,-11 0-4 16,0 0-7-16,0 0-13 16,0 0-6-16,3 0-1 15,-3 0 0-15,2 0-5 16,1 0 1-16,-2 0-2 16,0 0 2-16,3 0 0 15,-1 0 1-15,-2 0-2 16,1 0-1-16,1 0 0 15,-3 0 0-15,0 0 0 16,0 0 0-16,0 0-10 0,0 0-49 16,0 0-20-16,0 0-16 15,0 0 0-15,0 0-4 16</inkml:trace>
  <inkml:trace contextRef="#ctx0" brushRef="#br0" timeOffset="10514.7532">25253 5901 35 0,'0'0'128'16,"0"0"-119"-16,0 0-8 15,0 0 19-15,0 0 43 16,0 0-11-16,0 5-28 0,0-5-18 16,0 0-6-16,0 0 0 15,0 0 0-15,0 0-32 16,0 0-36-16,10 0-16 16</inkml:trace>
  <inkml:trace contextRef="#ctx0" brushRef="#br0" timeOffset="10823.9444">25918 5947 186 0,'0'0'8'16,"0"0"-7"-16,0 0 3 16,0 0 21-16,0 0-2 15,0 0-15-15,1 0-8 16,-1 0-1-16,3 0-24 15,-2 0-23-15,7 4-83 0</inkml:trace>
  <inkml:trace contextRef="#ctx0" brushRef="#br0" timeOffset="11625.595">26910 6093 195 0,'0'0'31'0,"0"0"-25"0,0 0-5 16,0 0 28-16,0 0 36 16,0 0-27-16,1 0-16 15,-1 0-6-15,0 0 2 16,0 0-7-16,2 0-2 16,-2 0-5-16,0 0-2 15,0 0 3-15,0 0-2 16,0 0 3-16,0 0 2 15,0 0-2-15,2 0 1 16,-2 0-1-16,0 0-3 0,0 0-2 16,0 0 0-16,0 0 1 15,0 0 3-15,0 0 0 16,0 0-2-16,0 0 2 16,0 0-2-16,0 0-1 15,0 0 4-15,0 0-4 16,0 0 0-16,0 0-1 15,0 0 2-15,0 0-1 16,0 0 2-16,0 0-3 16,0 0 0-16,0 0 0 15,0 0-1-15,0 0 0 16,0 0 0-16,0 0 1 16,0 0 1-16,0 0-2 0,0 0 0 15,0 0 3-15,0 0-3 16,0 0 1-16,0 0-1 15,0 0 1-15,0 0-1 16,0 0 3-16,0 0-2 16,0 0 0-16,1 0-1 15,-1 0 0-15,0 0 1 16,0 0-1-16,0 0-1 16,0 0 1-16,0 0 0 15,0 0 0-15,0 0 0 16,0 0 0-16,0 0 1 15,0 0-2-15,0 0 0 0,0 0-3 16,0 0 1-16,0 0 3 16,0 0-15-16,0 0-66 15,0 0-73-15,-15 0-92 16</inkml:trace>
  <inkml:trace contextRef="#ctx0" brushRef="#br0" timeOffset="12530.0152">19983 7393 9 0,'0'0'58'0,"0"0"-15"15,0 0-6-15,0 0-5 16,0 0 0-16,0 0 6 15,0 0-1-15,0 0-3 16,1 0-2-16,4 0-18 16,0 0-10-16,-3 0-4 15,1 0 0-15,1 0-26 16,1 0-19-16,-3 0-21 16,3 0-8-16,-2 0-47 15</inkml:trace>
  <inkml:trace contextRef="#ctx0" brushRef="#br0" timeOffset="13450.8564">23379 7917 73 0,'0'0'7'0,"0"0"5"16,0 0 16-16,0 0 16 16,0 0-11-16,0 0-17 15,-6-25 4-15,9 22-12 16,9 0-4-16,6-1 5 16,3 4 4-16,3-2-7 15,4 2-6-15,2 0-6 16,-5 0 0-16,-2 0-22 15,-8 0-17-15,-6 0-18 16</inkml:trace>
  <inkml:trace contextRef="#ctx0" brushRef="#br0" timeOffset="13720.5184">23281 7996 164 0,'0'0'9'15,"0"0"-6"-15,0 0 18 16,0 0 33-16,0 0 0 16,0 0-26-16,108-15-4 0,-84 11-18 15,0-2-5 1,0 3-1-16,-3 0-4 0,2 3-37 15,-5 0-45-15,-1 0-50 16</inkml:trace>
  <inkml:trace contextRef="#ctx0" brushRef="#br0" timeOffset="14815.4839">23050 9499 134 0,'0'0'46'15,"0"0"-35"-15,0 0 6 16,0 0 48-16,0 0 14 15,0 0-22-15,0 0 2 16,0 0-18-16,0 0-18 16,0 0-13-16,0 0-7 15,0 0-3-15,0 0 1 16,0 0-1-16,0 0-1 16,0 0 1-16,0 0-18 15,0 0-20-15,0 0-28 0,0 0-14 16,0 0-31-16,0 0 8 15</inkml:trace>
  <inkml:trace contextRef="#ctx0" brushRef="#br0" timeOffset="16089.9775">25568 9414 88 0,'0'0'100'16,"0"0"-76"-16,0 0-4 15,0 0 0-15,0 0-11 16,0 0-9-16,0 0 0 15,0 0-12-15,0 0-19 0,0 0-14 16,0 0-74 0</inkml:trace>
  <inkml:trace contextRef="#ctx0" brushRef="#br0" timeOffset="16583.7277">26634 9342 262 0,'0'0'30'16,"0"0"-22"-16,0 0 0 16,0 0 12-16,0 0 1 15,0 0-10-15,7-9-8 16,-7 7-3-16,0 2-12 15,0 0-46-15,7 0-31 16,-1 0-33-16</inkml:trace>
  <inkml:trace contextRef="#ctx0" brushRef="#br0" timeOffset="17200.2378">27585 9290 309 0,'0'0'14'15,"0"0"-13"-15,0 0 0 0,0 0 5 16,0 0 31 0,0 0 2-16,3 0-12 0,-3 0-8 15,0 0-4-15,2 0 8 16,-2 0-3-16,0 0-6 16,0 0-3-16,0 0-2 15,3 0-5-15,-3 0 3 16,0 0 0-16,0 0-3 15,0 0-2-15,0 0-1 16,0 0-1-16,0 0 4 16,0 0-4-16,0 0 0 15,0 0 0-15,0 0 1 16,0 0-1-16,0 0 0 16,0 0 1-16,0 0 0 15,0 0 1-15,0 0-2 0,0 0 1 16,0 0 0-16,0 0 0 15,0 0-1-15,0 0 0 16,0 0 1-16,0 0-1 16,0 0 0-16,0 0-1 15,0 0 1-15,0 0-1 16,0 0 0-16,0 0-2 16,0 0 0-16,0 0-12 15,0 0-12-15,0 0-29 16,0 0-7-16,0 0 2 15,0 0-37-15,-12 0-32 16</inkml:trace>
  <inkml:trace contextRef="#ctx0" brushRef="#br0" timeOffset="18494.999">21980 10971 385 0,'0'0'15'0,"0"0"-1"15,0 0 11-15,0 0-10 16,0 0-4-16,0 0 6 15,0-16 2-15,0 14-17 16,0 2-2-16,0 0-35 16,0 0-48-16,0 0-23 15,13 0 15-15,2 10 27 16</inkml:trace>
  <inkml:trace contextRef="#ctx0" brushRef="#br0" timeOffset="18857.1384">25194 11965 320 0,'0'0'0'15,"0"0"-37"-15,0 0-32 16,0 0 43-16,0 0 11 16,0 0-17-16,0 0-27 15</inkml:trace>
  <inkml:trace contextRef="#ctx0" brushRef="#br0" timeOffset="19366.4902">22104 11307 233 0,'0'0'151'0,"0"0"-145"15,0 0-6-15,0 0 0 0,0 0 4 16,0 0-3-16,0-20-1 15,0 18 3-15,0 2-3 16,0-1-3-16,0 1-35 16,0 0-26-16,14 0-13 15,11 0-25-15</inkml:trace>
  <inkml:trace contextRef="#ctx0" brushRef="#br0" timeOffset="19695.7883">24746 11642 470 0,'0'0'8'15,"0"0"-5"-15,0 0-2 16,0 0-1-16,0 0 0 16,0 0 5-16,10-27 8 0,-10 27-6 15,0 0-7 1,0 0-42-16,0 0-42 0,0 0-49 15,0 5 55-15</inkml:trace>
  <inkml:trace contextRef="#ctx0" brushRef="#br0" timeOffset="20072.0701">22152 11410 499 0,'0'0'16'0,"0"0"-16"16,0 0-37-16,0 0 25 16,0 0 12-16,0 0 1 15,0 0-1-15,0-1-32 0,0-1-22 16,11 2-27-16,8-2-21 15,10 2 13-15</inkml:trace>
  <inkml:trace contextRef="#ctx0" brushRef="#br0" timeOffset="20425.0887">24578 11842 429 0,'0'0'13'0,"0"0"4"16,0 0-13-16,0 0 38 15,0 0 21-15,0 0-15 16,5 0-19-16,-5 0-12 16,0 0-7-16,0 0-5 15,0 0-4-15,0 0 0 16,0 0 0-16,0 0-1 0,0 0-3 16,0 0-12-16,0 0-34 15,0 0-132-15,-18-4-87 16</inkml:trace>
  <inkml:trace contextRef="#ctx0" brushRef="#br0" timeOffset="20851.3449">22554 11305 415 0,'0'0'43'0,"0"0"-43"0,0 0-31 16,0 0 27 0,0 0 4-16,0 0 3 0,-3 0 6 15,3 0-8-15,0 0-1 16,0 0-1-16,0 0-7 15,0 0-24-15,0 0-27 16,0 0-30-16,7 2 20 16,11 1 4-16</inkml:trace>
  <inkml:trace contextRef="#ctx0" brushRef="#br0" timeOffset="21285.4431">25009 11812 426 0,'0'0'33'0,"0"0"-30"0,0 0-3 15,0 0 8-15,0 0 15 16,0 0 9-16,5-3-13 16,-5 3-16-16,0 0-1 15,0 0-2-15,0 0-8 16,0 0-30-16,0 0-31 16,0 0-44-16,-12 0-36 15,-5 0-23-15</inkml:trace>
  <inkml:trace contextRef="#ctx0" brushRef="#br0" timeOffset="21641.0883">22158 11469 480 0,'0'0'23'0,"0"0"-23"15,0 0 5-15,0 0-5 16,0 0 5-16,0 0-5 16,19-35 0-16,-4 35-4 15,4 0-37-15,2 0-33 16,9 1-7-16,11 11-32 16</inkml:trace>
  <inkml:trace contextRef="#ctx0" brushRef="#br0" timeOffset="21886.8692">24781 11858 596 0,'0'0'10'0,"0"0"-7"16,0 0-3-16,0 0-1 15,0 0-7-15,0 0-56 16,-20-11-75-16,-22 8-88 16</inkml:trace>
  <inkml:trace contextRef="#ctx0" brushRef="#br0" timeOffset="22276.1008">20476 13146 376 0,'0'0'0'16,"0"0"-67"-16,0 0-87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4:48:48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6153 12827 30 0,'0'0'21'0,"143"5"-21"16,-62 3-12 0</inkml:trace>
  <inkml:trace contextRef="#ctx0" brushRef="#br0" timeOffset="977.4904">6156 13072 3 0,'0'0'26'16,"0"0"-1"-16,106 62-19 16,-54-41 0-16,4-4-3 15,10-5 2-15,4-6-3 16,17-6 0-16,19 0 0 16,25-9-1-16,20-22-1 15,16-8 0-15,8-11 0 16,1-3-7-16,-10 2-7 15,-9 1-32-15,-8 1 32 0,-7 1 14 16,-3-4 0-16,-4-1 0 16,-1 0 0-16</inkml:trace>
  <inkml:trace contextRef="#ctx0" brushRef="#br0" timeOffset="1211.7057">10370 11409 41 0,'0'0'0'16,"0"0"-29"-16</inkml:trace>
  <inkml:trace contextRef="#ctx0" brushRef="#br0" timeOffset="2411.6135">5925 12995 84 0,'0'0'5'15,"0"0"12"-15,0 0 7 16,0 0-5-16,0 0-14 16,0 0 9-16,-60-52 41 15,55 50-47-15,5 1-8 16,0 1-1-16,0 0-30 16,18 0 11-16,9 0 9 15,12 0-7-15,12 0-21 16,15-3 14-16</inkml:trace>
  <inkml:trace contextRef="#ctx0" brushRef="#br0" timeOffset="2516.0682">7055 12855 30 0,'127'-9'25'0,"-1"2"-25"16,-3 2-2-16,-6 0-23 15</inkml:trace>
  <inkml:trace contextRef="#ctx0" brushRef="#br0" timeOffset="3978.8537">11406 11363 95 0,'0'0'29'0,"0"0"-22"16,0 0-7-16,0 0-12 15,0 0 5-15,-30-85 7 0,14 75 0 16,-9 4 0-16,-2 4-1 16,-4 2-7-16,-13 0-17 15,-8 0-4-15</inkml:trace>
  <inkml:trace contextRef="#ctx0" brushRef="#br0" timeOffset="5538.8228">5775 15842 138 0,'0'0'0'0,"0"0"-7"16,101 0 7-16,-42-11 4 16,15-8 2-16,18-8-4 15,11-4-2-15,8-4-14 16,3-2-85-16</inkml:trace>
  <inkml:trace contextRef="#ctx0" brushRef="#br0" timeOffset="5786.7422">6355 16084 82 0,'-7'97'0'0,"7"9"0"16,8 1 5-16,19-4-5 15,3-1-20-15,-2-7 10 16,1-4-25-16</inkml:trace>
  <inkml:trace contextRef="#ctx0" brushRef="#br0" timeOffset="9024.9561">6411 11517 105 0,'0'0'0'0,"-131"-20"-7"0,59 20-7 15,-11 7-70-15</inkml:trace>
  <inkml:trace contextRef="#ctx0" brushRef="#br0" timeOffset="11763.8754">2462 11545 84 0,'0'0'67'0,"0"0"-17"16,0 0-4-16,0 0 18 16,0 0-1-16,0 0 2 15,0 0-25-15,-65 0-31 16,65 0-8-16,0 0-1 0,3 0-13 16,23 0 9-16,10 0 4 15,15-4 26-15,16-12 20 16,3-4-31-16,3-5-5 15,3 0-4-15,-7 4-1 16,-14 7-5-16,-15 5-1 16,-19 8-73-16,-11 1-79 15,-10 9 2-15,-10 11 49 16</inkml:trace>
  <inkml:trace contextRef="#ctx0" brushRef="#br0" timeOffset="11967.1943">2375 11857 298 0,'0'0'29'0,"0"0"15"0,0 0-39 16,0 0 1-16,0 0 22 16,0 0-10-16,96-90-12 15,-54 63 1-15,0 3-3 16,-6 3-3-16,-4 4 2 15,-5 4-5-15,-10 1 2 16,1 6-41-16,-9 1-47 16,-9 0-6-16,0-2-4 15</inkml:trace>
  <inkml:trace contextRef="#ctx0" brushRef="#br0" timeOffset="12237.6765">2719 11310 187 0,'0'0'133'16,"0"0"-125"-16,0 0 2 15,100-51-9-15,-71 51 5 16,0 0-2-16,5 6 7 16,-2 13-1-16,-5 5-3 15,-6 8-2-15,-8 6-2 16,-9 5 0-16,-4 7 0 15,-8 4 8-15,-22 6-4 0,-11 6-3 16,-6 5-4-16,0 2-38 16,-1-3-41-16,7-16-19 15,12-21-75-15</inkml:trace>
  <inkml:trace contextRef="#ctx0" brushRef="#br0" timeOffset="14880.7359">3589 10662 176 0,'0'0'42'15,"0"0"4"-15,0 0 7 16,0 0-18-16,0 0 43 16,0 0-17-16,-14-44-28 15,14 44-33-15,0 0-6 16,0 12-12-16,0 17 14 16,4 12 3-16,6 13 1 0,0 10 4 15,0 6-4-15,-3 0 1 16,5-8 4-16,-3-9-4 15,-2-14 0-15,-3-14 0 16,1-11-1-16,-5-9 1 16,0-5 6-16,0-3 72 15,0-27 10-15,-13-18-84 16,-4-20-1-16,-3-9-3 16,-1-7-1-16,8-4 0 15,2-3-1-15,4 1 0 16,7 9-1-16,0 11-1 15,0 24 1-15,7 19 1 0,7 15-2 16,3 12-1-16,0 0-14 16,10 25 2-16,-3 20 10 15,7 19 1-15,-7 11 5 16,1 7-2-16,-11-1-4 16,-8-6-10-16,-4-10-4 15,-2-18-9-15,0-18 15 16,0-18-10-16,0-11 24 15,0-6 0-15,0-25 30 16,0-12-25-16,2-10-3 16,4-7-1-16,4 2-1 15,-2 11 0-15,-2 18-3 16,2 20 3-16,3 9-4 0,1 13-24 16,13 18 11-1,-5 8 11-15,5 3 4 0,-2-6-19 16,5-8 6-16,-1-12 0 15,-2-11 8-15,-4-5 6 16,-8-7 2-16,1-15 3 16,-9-7-1-16,-1-3 4 15,-4 1-6-15,0 9 3 16,0 11-2-16,0 11-2 16,0 10-2-16,0 23-28 15,0 14 29-15,0 5-1 16,0-4 1-16,14-10-3 0,4-16-14 15,6-16 4 1,3-6 14-16,0-21 4 0,1-19 2 16,-3-10 2-16,-8-6-1 15,-11-4 1-15,-6-2 10 16,0 2-6-16,-13 10-11 16,0 13 18-16,1 16 37 15,2 11-41-15,7 8-12 16,-1 2-3-16,4 0-26 15,0 0-32-15,0 0 49 16,0-9 9-16,0-9 11 16,-2-7-8-16,-3-10 2 15,-4-5-4-15,-2-2 3 0,0 1 3 16,-6-1-5 0,7 4 3-16,0 10-2 0,6 11 18 15,1 8 1-15,3 9-22 16,0 19-17-16,5 25 4 15,9 23 8-15,6 23 5 16,4 11 0-16,13 1 0 16,10-8 4-16,5-16-4 15,2-15-2-15,-8-14-1 16,-7-9-33-16,-14-14 4 16,-11-8-30-16,-11-11-3 15,-3-5 1-15,-10-2 60 16,-19-6 4-16,-4-17 0 15,-2-7 2-15,-1-2-1 0,3 3 6 16,11 11 27-16,8 7 21 16,7 9 1-16,7 2-44 15,0 0-12-15,0 0-14 16,0 0 5-16,4 10 9 16,16 0 0-16,5-5-1 15,2-5 2-15,7 0 6 16,2-11 1-16,0-18 2 15,5-10 12-15,-5-2-9 16,-10 4-6-16,-4 10 5 16,-10 13 11-16,-8 10-1 15,-3 4-22-15,1 0-15 16,5 7 9-16,4 6 6 16,10 1 0-16,-5-5 2 15,2 2-2-15,0-10-8 0,-7-1 0 16,-5 0-5-16,-3 0 13 15,-3-13 2-15,0-2-1 16,-6-1 0-16,-10 12 10 16,-3 4 0-16,1 6-11 15,2 26-2-15,2 10-1 16,10 3 2-16,4-5-4 16,0-10 4-16,23-11-6 15,6-12 7-15,6-7 1 16,2-1 1-16,4-24 3 15,-3-5-5-15,-6-2-1 16,-9-2 1-16,-7 5 0 0,-8 0 0 16,-1 6 2-16,-1 4-1 15,5 5-2-15,9-3-47 16,7-1-64-16,2-4-19 16</inkml:trace>
  <inkml:trace contextRef="#ctx0" brushRef="#br0" timeOffset="15413.4702">5261 9949 573 0,'0'0'0'16,"0"0"-26"-16,0 0-55 0,0 0 71 15,74 104 8-15,-55-37 1 16,3 15 0-16,0 13-1 15,0 6 4-15,4-1 0 16,3-13-2-16,2-17 0 16,-6-22 2-16,-5-20-2 15,-8-14 2-15,-11-14 0 16,-1-10 23-16,-9-27 62 16,-19-20-85-16,-9-21 3 15,-1-13-5-15,-1-9 0 0,9 0-2 16,9 5 2-1,13 6 0-15,8 14-2 0,10 12 1 16,13 18-1-16,4 17-1 16,-3 13-5-16,-1 12-8 15,-4 3-22-15,3 16 4 16,-7 21 14-16,-2 14 3 16,-12 13 9-16,-1 10 1 15,0-2 0-15,-11-5 6 16,4-19-4-16,7-18 5 15,0-13 0-15,4-9-1 16,20-8 1-16,11 0 8 16,19-2 3-16,16-14-1 15,12-7-9-15,4 0-1 16,-6-1-5-16,-9-3-67 0,-9 1-30 16,-14-5-56-16</inkml:trace>
  <inkml:trace contextRef="#ctx0" brushRef="#br0" timeOffset="15880.951">5916 9615 254 0,'0'0'1'0,"-142"-79"-2"16,50 63-3-16,-19 16-26 0,-22 0-3 15,-2 21 30-15,-8 16 3 16,14 8 21-16,13 11 10 16,13 13-6-16,20 16-10 15,12 19-15-15,19 21 1 16,20 21-4-16,18 12 4 16,14-1-2-16,28-10 0 15,31-22-1-15,21-23 2 16,18-20 0-16,12-17 0 15,11-17 6-15,16-17 15 16,19-12-13-16,11-19 0 16,12-7 3-16,2-33 22 15,-11-19-23-15,-18-22 9 16,-21-19 7-16,-24-22-4 16,-22-18 11-16,-23-8-19 0,-21-4-8 15,-27 14-3-15,-14 17-3 16,-42 9 1-16,-31 14 2 15,-28 12-3-15,-31 13-4 16,-29 21 2-16,-28 17-12 16,-8 28-8-16,3 7-17 15,18 34-16-15,25 19-10 16,29 14-17-16,20 11-7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4:50:03.4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4338 8650 420 0,'0'0'12'0,"0"0"-12"15,0 0-8-15,0 0-27 16,0 0 30-16,0 0 5 16,0 0 7-16,3 0-6 15,-3 2-1-15,0-1 2 16,4 3-4-16,0 2 1 16,1 6-28-16,6 1-48 15,0 4-14-15,-4-5-83 0</inkml:trace>
  <inkml:trace contextRef="#ctx0" brushRef="#br0" timeOffset="704.7778">4228 12893 593 0,'0'0'4'0,"0"0"-4"15,0 0-4-15,0 0 1 0,0 0 3 16,97 40 0-16,-73-36 0 16,7-4-3-16,3 0-1 15,9-29 2-15,10-28-2 16,8-26 3-16,11-26-15 15,12-20-30-15,6-1-52 16,2 10-11-16,3 22 26 16,-12 28 29-16,-15 24-91 15</inkml:trace>
  <inkml:trace contextRef="#ctx0" brushRef="#br0" timeOffset="4818.6738">17924 8588 100 0,'158'17'0'16,"22"-17"-65"-16</inkml:trace>
  <inkml:trace contextRef="#ctx0" brushRef="#br0" timeOffset="253659.081">11983 12537 219 0,'0'0'0'0,"0"0"-1"16,-73 113-5-16,53-78-9 16,-1-8 10-16,6-10 5 15,5-8 2-15,4-5 14 16,6-4-3-16,0 0-13 15,0 0-19-15,-5 0-42 16</inkml:trace>
  <inkml:trace contextRef="#ctx0" brushRef="#br0" timeOffset="254392.5448">11550 10766 315 0,'0'0'3'0,"0"0"-6"16,0 0-39-16,0 0-25 16,0 0 39-16,0 0 20 15,2-12 4-15,1 12-8 16,4 0-6-16,3 0-87 15</inkml:trace>
  <inkml:trace contextRef="#ctx0" brushRef="#br0" timeOffset="260146.3162">10769 10574 233 0,'182'-161'0'0,"12"27"-17"16,-4 25-38-16,-16 11-83 15</inkml:trace>
  <inkml:trace contextRef="#ctx0" brushRef="#br0" timeOffset="262645.8963">21769 791 24 0,'0'0'50'15,"0"0"-2"-15,0 0-40 16,0 0 18-16,0 0-21 16,0 0 33-16,0 0-30 15,-34-71 15-15,20 64-21 16,-8 0-2-16,-17 3 1 16,-14 3-1-16,-24-1 12 15,-12 2-7-15,-14 0-3 16,-1 0-2-16,-1 0 0 15,3 5 0-15,0 4 4 16,1 2-4-16,-10 4 0 16,-11 4-1-16,-17 4-2 0,-17 5 6 15,-11 2-1-15,-4 3-2 16,3 2-1-16,11 2 1 16,15 1-1-16,11 0 2 15,8 3-2-15,3-1 2 16,9 1-1-16,12-6 1 15,7 2-1-15,13 0 1 16,9-4-1-16,13 1 0 16,8 1-2-16,10 1 2 15,6 3 0-15,8 0-1 16,1 5 0-16,3 1-1 16,2 1 2-16,2 4-1 15,3-1-1-15,1 9 1 16,-1 3 0-16,6 6 1 0,-2 3 0 15,3-3 1-15,7 0-1 16,0-3-1-16,0-4 1 16,0-4 0-16,14-2 0 15,3-4 2-15,3-2-2 16,2-3 0-16,2-1 0 16,2 2 0-16,9-1 1 15,8 10 0-15,7 2-1 16,6 4 1-16,5 5-1 15,5-6 0-15,2-2 0 16,3-6 3-16,5-7-2 0,4-3-1 16,2-5 2-1,5-2 1-15,3-2-3 0,12-2 1 16,15-4 0-16,14-4 0 16,18-4-2-16,10-3 1 15,4-3 0-15,1-5 7 16,-6-4-6-16,-14-2 3 15,-9-2-4-15,-4 0 2 16,-2-16-2-16,-4-7 6 16,0-4-3-16,-6-3 3 15,-3-3 2-15,-2-4 0 16,0 3-4-16,-9 0 3 0,-7 3-3 16,-7 2-2-1,-14 2-1-15,-12 0 0 0,-15 4 3 16,-18 3-2-16,-9 1 3 15,-11 0 31-15,-3-6-18 16,-1-14-9-16,8-14 4 16,-2-12-7-16,3-12-3 15,2-8 2-15,4-2-5 16,1-5 0-16,-4 1 0 16,-11 2 1-16,-9-2-3 15,0-2 4-15,-24 0-3 16,-10 3 1-16,-13 0 0 15,-14 6 0-15,-15 1-1 16,-18 5-3-16,-23 7 3 16,-33 15-23-16,-32 21-5 0,-38 18-19 15,-32 17 47-15,-38 22-20 16,-54 41-17-16,-44 32-4 16,-39 27-5-16,-46 23 0 15,-9 14-2-15,6 7-4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4:44:46.3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24864 19485 157 0,'-182'22'0'0,"-17"-22"0"15,-24 0 4-15,-26 0-3 16,-20 13 1-16,-9 18 0 16,-12 10-2-16,5 9 0 15,7 4 0-15,22 0 0 16,39-5-4-16,46-4-19 16,45-11-80-16</inkml:trace>
  <inkml:trace contextRef="#ctx0" brushRef="#br0" timeOffset="489.3969">22458 19522 462 0,'0'0'69'16,"0"0"-32"-16,0 0-25 15,0 0-7-15,0 0-4 16,0 0 1-16,13 11 2 16,-12-11 4-16,1 0-8 0,-2 0 8 15,0 0-6 1,0 0 2-16,2 0-4 15,1 0 1-15,-3 0 0 0,0 0 4 16,2 0 1-16,-2 0-5 16,3 0 0-16,-2 0-2 15,6-5-19-15,7-9-74 16,10-4-115-16,6-2 13 16</inkml:trace>
  <inkml:trace contextRef="#ctx0" brushRef="#br0" timeOffset="10594.5849">1650 2473 153 0,'0'0'29'15,"0"0"13"-15,0 0-3 0,0 0-2 16,0 0-9-16,0 0-1 16,0 0-7-16,0 0-4 15,-2-2 6-15,2 2-8 16,0 0-2-16,0 0-3 15,0 0-1-15,0 0 2 16,0 0-6-16,0 0 7 16,0 0 0-16,0 0-8 15,0 0 7-15,0 0 3 16,0 0-2-16,0 0 0 16,0 0-3-16,0 0-7 15,0 0 1-15,0 0-2 0,0 0 0 16,0 0-3-1,0 0-4-15,0 0-49 0,0 0-5 16,0 0-13-16,-4 0-9 16,4 0 46-16,-7 0-12 15,0 0-40-15</inkml:trace>
  <inkml:trace contextRef="#ctx0" brushRef="#br0" timeOffset="11340.8066">1685 2480 25 0,'0'0'117'0,"0"0"-105"0,0 0-6 16,0 0 1-16,0 0-7 16,0 0-7-16,-3 0-25 15,-1 0-35-15</inkml:trace>
  <inkml:trace contextRef="#ctx0" brushRef="#br0" timeOffset="11732.7704">1685 2480 36 0</inkml:trace>
  <inkml:trace contextRef="#ctx0" brushRef="#br0" timeOffset="11840.9944">1685 2480 36 0,'-95'3'69'0,"95"-3"-27"0,0 0-2 0,0-3 8 0,0 3-7 0,0-1 7 15,0 1-21-15,1 0-3 16,-1 0-4-16,0 0-20 16,1 0-1-16,3 0-57 15,3 0-79-15,4 0 1 0</inkml:trace>
  <inkml:trace contextRef="#ctx0" brushRef="#br0" timeOffset="12981.2682">1775 2427 35 0,'0'0'45'16,"0"0"3"-16,0 0 0 16,0 0-8-16,0 0 1 15,0 0 2-15,-9 0 8 16,9 0 4-16,0 0-2 15,0 0 4-15,-3 0-10 16,1-1-6-16,2-2-13 16,-4 1-10-16,3-2 3 15,-2 3-3-15,-3-2 9 16,2 1-9-16,2 1 0 0,-3-1 2 16,2 0-5-16,-3 2-11 15,1-2 1-15,-2 2-5 16,0 0 1-16,1 0 0 15,-1 0 1-15,3 0-2 16,-2 0 2-16,-1 0-1 16,3 0 0-16,-2 0-1 15,2 0-1-15,-2 0 1 16,-1 0 0-16,2 0 2 16,3 2-4-16,-5 3 2 15,0 1 0-15,1 3 0 16,-2-1 1-16,2-3 0 0,-1 2 0 15,2 1-2-15,2 0 1 16,-2 3-1-16,0-1 1 16,0 3 6-16,1-1-6 15,-1 1 3-15,2-1-2 16,0 1 2-16,0-1-3 16,2 1 0-16,1 0 0 15,0 2 0-15,0-1 0 16,0 3 3-16,0-5-3 15,0 2 0-15,7-2 1 16,1 1 0-16,4 0-1 16,-2 0 0-16,2-1-1 15,2-3 0-15,1 1-1 0,3-4 2 16,-1 0 1-16,7-3 7 16,-2 0-2-16,4-3 0 15,-2 0-1-15,3 0-1 16,-2 0 0-16,-3 0-1 15,-2-6-3-15,-4-3 1 16,4-1 3-16,-3-2-3 16,-4-1 0-16,-4 0 0 15,3-2 1-15,-4-4 4 16,-1 0-4-16,-2 0 0 16,-5 0 4-16,0-1 3 15,0 3-8-15,0-1 2 0,0 0-3 16,-12-1 3-1,-1 2-3-15,-1-1 0 0,0 3 0 16,-1 0 0-16,-1 2-1 16,0 2-1-16,3 1-2 15,-6 3 4-15,2 1 0 16,0 2 0-16,0 0-1 16,-1 2-2-16,2-2 3 15,1 3-2-15,-4 1-2 16,4 0 4-16,1 0-1 15,-3 0-6-15,7 0 0 16,-1 1-7-16,2 7-15 16,-5 2-9-16,8 3-16 15,-2 3-25-15,4 1-28 16,4-4-111-16,0-1 5 0</inkml:trace>
  <inkml:trace contextRef="#ctx0" brushRef="#br0" timeOffset="13664.7039">2232 2275 249 0,'0'0'39'15,"0"0"54"-15,0 0 29 16,0 0-31-16,0 0-29 15,0 0-11-15,0-26-4 16,0 26-4-16,0-2-11 16,0 2-6-16,-1 0-3 15,1 0-7-15,0 0-5 0,0 0-6 16,0 0-4-16,-3 0-1 16,3 0-5-16,0 0 0 15,0 0 0-15,0 11 0 16,0 6 5-16,0 3 0 15,0 4 1-15,0 1 4 16,0 2-5-16,4 3 1 16,-2-2 1-16,-1 3-1 15,3-2 4-15,-4 3-3 16,2-4 0-16,-2 1 0 16,0 0-2-16,2 0-1 15,0-4 1-15,-2-1 0 16,0-2 1-16,3-2-1 15,2-4 0-15,-3-2 0 0,6 2 0 16,-5-2 0-16,0-1 0 16,1-3 1-16,-2-3 1 15,0-2-2-15,0 1-5 16,-2-5-8-16,0-1-12 16,0 0-3-16,0 0 0 15,0 0-2-15,0 0-10 16,0-15-36-16,0-8-91 15,3-7-86-15</inkml:trace>
  <inkml:trace contextRef="#ctx0" brushRef="#br0" timeOffset="14148.2291">2589 2323 289 0,'0'0'35'0,"0"0"5"16,0 0 51-16,0 0-26 15,0 0-59-15,0 0-1 16,-34 21 0-16,-5 4 6 16,-3 7-3-16,-3-6-2 0,1-2-4 15,7-6-2 1,6-4-5-16,11-4 1 0,3-7 3 15,6 0 1-15,5-3 2 16,4 0 1-16,0 0 2 16,2 0-2-16,0 0 3 15,0 0 1-15,0 0 2 16,0 0 11-16,0 0-15 16,4 0-3-16,10 11 0 15,3 5 3-15,5 4 8 16,4 2-4-16,2 3-3 15,-1 1 0-15,0-1 3 16,2-1-5-16,0 1 1 16,-4-5-1-16,2 0-2 15,0-3 3-15,-4-4-4 0,-2-3-1 16,-3-2 0 0,3-3-6-16,-5-2-18 0,-1-3-43 15,-3 0-132-15,-7 0-34 16</inkml:trace>
  <inkml:trace contextRef="#ctx0" brushRef="#br0" timeOffset="14514.5503">2165 2885 174 0,'0'0'100'0,"0"0"-97"16,0 0 33-16,0 0 9 15,0 0 13-15,0 0 1 16,52 0-10-16,-24 0-6 15,7 0-16-15,5 0-7 16,-2 0-6-16,4 0-7 16,-1 0 0-16,-3-4-5 15,-8 1 0-15,2 1-2 16,-12-1-2-16,-4 3-11 0,-8 0-41 16,-2 0-53-16,-6 0-49 15,0 0-4-15</inkml:trace>
  <inkml:trace contextRef="#ctx0" brushRef="#br0" timeOffset="14767.5655">2245 3043 256 0,'0'0'96'0,"0"0"-89"0,0 0 75 15,0 0 24-15,0 0-49 16,0 0-31-16,16 5 24 16,3-2-16-16,4 1-15 15,5-3-11-15,-1-1-3 16,10 0-5-16,-2 0-2 16,0 0-49-16,-1 0-49 15,-4-5-103-15,-4-10-138 16</inkml:trace>
  <inkml:trace contextRef="#ctx0" brushRef="#br0" timeOffset="15608.3899">3301 2698 328 0,'0'0'34'15,"0"0"-28"-15,0 0 39 16,0 0-2-16,0 0-32 15,0 0 0-15,117 0 9 16,-63-2-17-16,7-1-1 16,1 1 0-16,5 1-4 15,-3-4-8-15,1-1-66 0,-7-1-33 16,-8-2-14-16</inkml:trace>
  <inkml:trace contextRef="#ctx0" brushRef="#br0" timeOffset="15884.2075">3664 2528 359 0,'0'0'0'0,"0"0"4"0,124-4 42 15,-72 4 7-15,7 21-13 16,-2 4 9-16,0 5-12 16,-7 0-14-16,-12-2 4 15,-17 0-16-15,-21 5-11 16,-7 5 0-16,-47 6-11 16,-26 6 1-16,-13-5-171 15,-2-8-128-15</inkml:trace>
  <inkml:trace contextRef="#ctx0" brushRef="#br0" timeOffset="18133.4352">1942 3490 280 0,'0'0'15'0,"0"0"-8"15,0 0 24-15,0 0 36 16,0 0-4-16,0 0-28 16,0-20-34-16,0 20-1 15,4 14 1-15,2 8-1 0,1 2 31 16,0-3-21-1,0-4 5-15,5-6 1 0,0-5 2 16,8-6 21-16,9 0-3 16,13-20-4-16,19-17-17 15,17-11-11-15,11-8-4 16,9-2-28-16,-3 0-70 16,-2 1-118-16,-15 8-99 15</inkml:trace>
  <inkml:trace contextRef="#ctx0" brushRef="#br0" timeOffset="19814.4565">6033 2328 230 0,'0'0'47'0,"0"0"44"16,0 0 13-16,0 0 3 15,20-87-40-15,-20 75-6 16,0 1-1-16,0 4 10 16,0 2-21-16,0 5-15 15,0 0-21-15,0 0-13 0,0 0-3 16,0 5-5-16,0 18-2 15,0 14 10-15,-6 8 1 16,1 8 3-16,-1 9 0 16,-2 3 1-16,2 4 5 15,0 4-4-15,-2 2-2 16,2-1-1-16,-2-2 0 16,2-4-2-16,0 1 0 15,4-6-1-15,2-1 2 16,0-4-2-16,0-7 0 15,0-3 1-15,0-5-1 16,0-1 0-16,0-2 0 16,0-4-1-16,0-1 1 15,0-6 0-15,0-2 1 0,0-11-1 16,0-3 0-16,0-4 0 16,0-6 0-16,0-3-1 15,0 0-10-15,0 0-6 16,0 0-2-16,-2-5-9 15,2-15-47-15,-4-15-36 16,4-8-160-16</inkml:trace>
  <inkml:trace contextRef="#ctx0" brushRef="#br0" timeOffset="21667.4877">5982 2277 147 0,'0'0'41'0,"0"0"-10"0,0 0 26 16,0 0-7-16,0 0-8 16,0 0-15-16,-2-19 7 15,2 14-15-15,2-1-6 16,7-1-2-16,-1-2-2 15,5-1 5-15,-1 2-7 16,0 0-1-16,-2 0-2 16,1 3-3-16,7-1 0 15,6-2-1-15,6 1 0 16,8 0 2-16,9 0 1 16,5 3-1-16,3-2 2 15,1 0 5-15,11 3 4 0,3-2 8 16,12 3-7-1,8-2 5-15,3 2-11 0,-1-2-4 16,-3 2 0-16,7-1-1 16,2-2-2-16,4-1-1 15,2 0 2-15,1 0-2 16,2-1 0-16,-3 0 0 16,-3 4 1-16,-8-3-1 15,-4 0 0-15,-3 3 3 16,-6 0-3-16,-4 1 0 15,-7-3 0-15,0 3 0 16,-5-4 0-16,0 0-2 16,-3 2 2-16,-6-2 0 15,1 2 2-15,-12 1-2 0,-7-1 1 16,-13 2-2-16,-10 1 2 16,-5 0 0-16,-8 1 1 15,0 0 30-15,-1 0-15 16,2 0-2-16,-2 0-11 15,1 0 3-15,-1 0-5 16,4 0-1-16,-4 0-2 16,0 0-1-16,0 0-4 15,0 0-4-15,0 11 1 16,0 8 9-16,0 5 1 16,-4 3 2-16,0 4 1 15,-3 4 4-15,3 2-2 16,1 5 1-16,3-2 1 0,0 5-1 15,0-3 1-15,0 1 1 16,0-1 4-16,0-1-11 16,0 1 3-16,0-4-2 15,0 2-1-15,0 0-1 16,0-3 2-16,-3 2-1 16,0-5 2-16,3 3-3 15,0 0 2-15,0 0 2 16,0 2-3-16,0-1 5 15,0-2-4-15,0-1-1 16,0 0 2-16,3-4-2 16,-3 0 4-16,5-4 1 0,-4-5-7 15,0 2 2-15,-1-1-1 16,3 0 1-16,-3 1-2 16,0-6 0-16,0 0 1 15,0-3-1-15,0-2 0 16,0-3 2-16,0-3-2 15,0 2 0-15,0-3-2 16,0-1 4-16,0 0-3 16,0 0 1-16,0 0 0 15,0 0 0-15,0-3 0 16,0 2 0-16,0-2 1 16,0 2-1-16,0-2 0 15,0-2 1-15,0 1-1 0,-5 1 0 16,-9 0 2-1,-4 1 5-15,-9-1-4 0,-11 1 3 16,-15 0-4-16,-6 0 1 16,-8 2-1-16,-3 2-2 15,-2-3 0-15,0 3 2 16,2-3-1-16,3 0 0 16,8-1-1-16,1 2 0 15,3 0-1-15,-8-2-1 16,-9 4 2-16,-6-2-1 15,-11 3 1-15,-4 2-1 16,6 0 0-16,8-2 1 0,16 1 0 16,7-1 3-1,11-3-2-15,1 0 0 0,-1-1-1 16,1 2 0-16,-8-2 0 16,-3 3 0-16,-8-1 0 15,-11 4 0-15,-2-2-1 16,3 3 3-16,12-5-4 15,12 0 1-15,15-2 1 16,7-1 0-16,6 1 1 16,1-4-1-16,-2 0 0 15,-3 0 0-15,0 0 2 16,-9 0-2-16,-5 0 2 16,1 0-2-16,7 0 0 0,6 0 0 15,9 0 0 1,5 0 0-16,2 0 2 0,2 0 0 15,0 0-2-15,0 0 2 16,2 0-2-16,-1 0 0 16,-1 0 0-16,0 0 3 15,1 0-6-15,-2 0 4 16,2 0-1-16,-2 0 2 16,1 0-1-16,0 0 0 15,-2 0 1-15,3 0-2 16,-1-2 9-16,0 0-4 15,2 2 0-15,-1-2 4 16,2 1-3-16,0-1-2 16,-2-1-1-16,-1 1 0 0,4 1-1 15,1-1 2 1,0 2-2-16,2-2-2 0,0 2 0 16,0 0-3-16,0-2 2 15,0 1-27-15,0 0-26 16,0-4-27-16,2-6-66 15,17-8-232-15</inkml:trace>
  <inkml:trace contextRef="#ctx0" brushRef="#br0" timeOffset="22415.2803">7308 2616 191 0,'0'0'28'0,"0"0"16"0,0 0 42 16,0 0-13-16,0 0 5 16,0 0-11-16,0 0-25 15,-51-48-7-15,32 43-26 16,-3 1 11-16,-3 3-14 15,1 1-4-15,0 0 1 16,-4 0 6-16,2 0-7 16,2 0 4-16,1 8-6 15,7 0 0-15,-4 4 0 16,8 2 0-16,-1 0-1 16,5 2 2-16,2 0-2 15,-1-1 2-15,7-2 0 16,0 1-1-16,0-3-1 15,7 1 1-15,4-3 0 16,8-1 0-16,5-2 8 0,6 1-5 16,8-2 1-16,2-1 3 15,1 3-6-15,-2-1 0 16,-5 4-1-16,-3 0 0 16,-5-1 0-16,-8 0-1 15,-8 0 1-15,0-5 0 16,-10 3-9-16,0 0 9 15,0 1-3-15,-24 7 3 16,-13 0 9-16,-4-2-5 16,-11 3 7-16,4-4-11 0,4-1 3 15,3-4-1 1,9-1 1-16,5-1-2 0,2-4-1 16,8 1 2-16,0-2-2 15,9 0-14-15,1 0-18 16,4 0-12-16,3 0-45 15,0 0-149-15</inkml:trace>
  <inkml:trace contextRef="#ctx0" brushRef="#br0" timeOffset="22813.9841">7552 2526 347 0,'0'0'44'0,"0"0"47"15,0 0 23-15,0 0-53 16,0 0-26-16,0 0-12 16,0-14-21-16,0 14-2 15,0 14-11-15,0 12 11 16,0 9 8-16,-14 8 17 15,0 1-7-15,-4 4 1 16,-4 1-4-16,3 2-9 0,-4 0-3 16,2 1-1-1,3-3 1-15,2 1-3 0,-4-6 1 16,8-2-1-16,-1-10 0 16,4-8 2-16,1-6-2 15,4-7-3-15,2-4-8 16,2-6-11-16,0 0-12 15,0-1-17-15,0 0 5 16,9-10-54-16,16-15-120 16</inkml:trace>
  <inkml:trace contextRef="#ctx0" brushRef="#br0" timeOffset="23164.9831">7974 2638 429 0,'0'0'1'15,"0"0"9"-15,0 0 62 16,0 0-18-16,-99 18-27 16,71 9-21-16,6 9 19 15,-4 2-13-15,8 3 2 16,6-3-2-16,1-1-1 15,8-3 2-15,3-2 8 16,0-1-6-16,3-4-5 16,16-4 2-16,0-3-3 0,11-5 5 15,5-5-1-15,3-7 7 16,7-3 0-16,-1 0-15 16,-9-11-5-16,-8 2-1 15,-17-1-39-15,-10 3-48 16,-3 0-130-16</inkml:trace>
  <inkml:trace contextRef="#ctx0" brushRef="#br0" timeOffset="24597.188">3838 3296 389 0,'0'0'0'16,"0"0"-2"-16,0 0 2 15,0 0 58-15,0 0 2 16,0 0-6-16,24 70-21 16,-19-62-21-16,5-3-3 15,7-5 0-15,7 0 14 16,17-13 20-16,14-19-4 15,15-13-27-15,10-8-10 16,4-4-2-16,-1-3-18 16,-6 6-35-16,-17 15-81 0,-18 12-74 15,-17 13-36 1</inkml:trace>
  <inkml:trace contextRef="#ctx0" brushRef="#br0" timeOffset="25779.2894">2021 3906 189 0,'0'0'15'0,"0"0"25"16,0 0 25-16,0 0-15 15,0 0-9-15,0 0-25 16,1-7-16-16,-1 11 0 16,0 19 0-16,0 15 0 15,0 17 1-15,0 16 22 16,0 10-9-16,-3-1 14 16,-4-8-12-16,2-10-8 15,3-6-1-15,-2-6 9 16,4-5-7-16,0-2-6 15,0-4 1-15,0-6-3 16,0-3 1-16,0-6-2 16,0-3 1-16,0-6 1 15,0-1-2-15,0-6 0 0,0-1 0 16,-4-2-15-16,-3-2-23 16,2 1-32-16,-7-4-1 15,-2 0-78-15,-3 0-24 16</inkml:trace>
  <inkml:trace contextRef="#ctx0" brushRef="#br0" timeOffset="26046.2828">1853 4577 126 0,'0'0'50'0,"0"0"-46"0,0 0-4 15,25 104 5-15,-19-74 21 16,7-3-7-16,-3-4 13 16,2-7-19-16,-1-7 12 15,-2-4 2-15,7-5 21 16,2 0 19-16,4-7 7 16,5-16-21-16,6-9-30 15,0-4-11-15,1-6-12 16,2 4-1-16,-4-2-47 15,-8 10-70-15,-7 4-94 16</inkml:trace>
  <inkml:trace contextRef="#ctx0" brushRef="#br0" timeOffset="27679.9322">1739 5103 236 0,'0'0'123'0,"0"0"-88"15,0 0 26-15,0 0 43 16,0 0-28-16,0 0-31 15,0 0-22-15,3 0-23 16,9 0 5-16,9-8-4 16,9 0 2-16,4-2 1 15,1 1-2-15,3-1-2 16,-11 3 0-16,0 0 4 16,-8 1-4-16,-14 4-1 15,0 2-8-15,-5 0-2 16,0 0 6-16,-20 0 3 15,-13 0-14-15,-9 8 9 0,-8 9 6 16,-5 4 1-16,-4 1-1 16,5 0 2-16,11 0 0 15,9-5-1-15,11-4 0 16,12-3-2-16,8-3-1 16,3 0-6-16,8 1-13 15,18 2 19-15,9-4 2 16,10-1 1-16,6-2 0 15,1-1 7-15,-1 0-3 16,-7 0-4-16,-6 3 2 16,-17-1-1-16,-5 2-1 15,-15 0-4-15,-1 7-19 16,-10 5 23-16,-19 5 2 0,-10 3-2 16,-5-2-7-1,5-5 7-15,5-3 2 0,2-1-2 16,5-4-27-16,-1 0-55 15,11-10-75-15,4-1-11 16</inkml:trace>
  <inkml:trace contextRef="#ctx0" brushRef="#br0" timeOffset="28147.2848">2287 4927 308 0,'0'0'32'0,"0"0"-15"15,0 0 35-15,0 0 53 16,0 0-42-16,0 0-33 15,3-37-30-15,4 60-20 16,7 10 20-16,-2 11 24 16,-1 4-12-16,0 1 0 15,-5-1-5-15,1-3-5 16,-7-7-2-16,0-3-3 16,0-5-9-16,0-4-30 15,-7-5-62-15,4-13-67 16,3-8-28-16</inkml:trace>
  <inkml:trace contextRef="#ctx0" brushRef="#br0" timeOffset="28379.9281">2516 4994 553 0,'0'0'23'16,"0"0"-23"-16,0 0 0 15,0 0-1-15,-83 95 1 16,64-68 0-16,11-4 1 15,2-2-1-15,6-5 0 16,0-1-9-16,10-2 9 16,18-1 0-16,13-2 6 15,14-5 1-15,6-5 5 16,2 0-12-16,-4 0-12 16,-11 0-114-16,-14 0-76 15</inkml:trace>
  <inkml:trace contextRef="#ctx0" brushRef="#br0" timeOffset="28666.5924">1808 5913 189 0,'0'0'258'16,"0"0"-235"-16,0 0-20 0,0 0 4 16,0 0-5-16,0 0 38 15,26 97 5-15,-7-52-19 16,-2 3-16-16,-3-3-6 16,-4 0-1-16,0-7-2 15,-6-4-1-15,0-6 0 16,2-8-48-16,-3-8-62 15,4-12-85-15</inkml:trace>
  <inkml:trace contextRef="#ctx0" brushRef="#br0" timeOffset="28958.4982">2194 5988 710 0,'0'0'0'0,"0"0"-10"0,0 0 10 15,-24 95 0-15,20-74-1 16,4-7-2-16,0-2-5 16,6-4 4-16,9-5 0 15,5-3 4-15,5 0 4 16,-2-18 7-16,-3-8-7 16,-8-4-1-16,-12-1 2 15,0 0-1-15,-12 3-4 16,-10 9 0-16,3 6 6 15,-1 4-6-15,0 6 0 16,3 3-11-16,5 0-30 16,-1 5-38-16,10 8-87 0,3-4-46 15</inkml:trace>
  <inkml:trace contextRef="#ctx0" brushRef="#br0" timeOffset="29166.0745">2623 5786 678 0,'0'0'54'15,"0"0"-54"-15,0 0-42 16,0 0 32-16,0 0 9 16,0 0 1-16,16 115 3 15,-7-76-3-15,-4-3 0 0,2-4-39 16,0-3-46-16,4-10-91 15,-2-11-28-15</inkml:trace>
  <inkml:trace contextRef="#ctx0" brushRef="#br0" timeOffset="29415.1971">2936 5770 304 0,'0'0'365'16,"0"0"-365"-16,0 0 0 0,0 0 1 15,-113 110 0 1,80-70 3-16,10-6-2 0,12-5-2 16,6-6-6-16,5-3 6 15,0-3-5-15,2 0 5 16,16-7 0-16,10-4-2 16,8-4 2-16,11-2 2 15,11 0-2-15,-1-11-8 16,-1-5-62-16,-12 4-122 15,-16 3-69-15</inkml:trace>
  <inkml:trace contextRef="#ctx0" brushRef="#br0" timeOffset="29897.2338">2190 6775 638 0,'0'0'0'16,"0"0"-14"-16,0 0 11 15,0 0 3-15,-87 87 1 16,42-66 0-16,-1-7-1 15,1-6 0-15,6-6 1 0,8-2 4 16,7-5 4 0,11-14 9-16,11-4-11 0,2 1-7 15,2 2-1-15,18 5 1 16,12 5-3-16,-5 10 3 16,9 0-1-16,-6 3 1 15,0 19 0-15,-5 5 7 16,-6 3-3-16,-4 5 8 15,-5 1-11-15,-4 1-1 16,-5-3 4-16,3-11-4 16,-2-5 4-16,3-9-2 15,-1-1-1-15,2-3 1 16,8-5-2-16,6 0-9 16,11-5-26-16,6-22-53 15,8-6-129-15,-3-8-78 0</inkml:trace>
  <inkml:trace contextRef="#ctx0" brushRef="#br0" timeOffset="30195.7582">2527 6820 553 0,'0'0'68'15,"0"0"-68"-15,0 0 9 16,0 0 20-16,-31 84 0 16,31-63-24-16,0-8-3 15,0-3-1-15,4-3 0 16,9-5-1-16,3-2 0 15,5 0 0-15,0-18 13 16,-3-6-5-16,-5 2 0 0,-13 1 5 16,0 3 20-16,0 4-7 15,-13 4-3-15,-1 5 1 16,5 5-1-16,0 0-14 16,7 0-9-16,-1 0 0 15,3 0-5-15,0 0-1 16,0 0-31-16,5 0-7 15,20 0-5-15,9-5-3 16,14-20-10-16,11-12-100 16,10-8-63-16</inkml:trace>
  <inkml:trace contextRef="#ctx0" brushRef="#br0" timeOffset="32717.0572">5857 5838 26 0,'0'0'24'16,"0"0"0"-16,0 0 33 16,0 0-32-16,-89-3-1 15,71 3 7-15,2 0 18 16,4 0-4-16,-1 0 19 16,1 0 2-16,1 0-19 0,3 0 0 15,1 0-6-15,3 0-16 16,3 0-6-16,1 0-3 15,0 0-10-15,0 0-6 16,0 0-1-16,0 0-14 16,0 0 6-16,5 0 9 15,9 0 3-15,3 5 0 16,15 1 8-16,2 1 11 16,10-5-1-16,9-1-6 15,7-1-8-15,9 0-3 16,7 0 11-16,12 0-13 15,2-10 10-15,3 2-12 16,-5-3 5-16,-3 0-3 16,-6 1 2-16,-4 4-1 0,-3 2-3 15,0-2-1-15,-4 2 1 16,-1 2 1-16,-2-1-1 16,8 0 0-16,4 0-1 15,7-4 0-15,9 2 1 16,3-2 0-16,-3 2 1 15,0 2-2-15,-4-2 3 16,-3 2-1-16,-7-1 0 16,-3 2-1-16,3 0 3 15,4-2-3-15,6-1 0 16,3 1 0-16,7-3-1 16,0 1 1-16,5-2-3 15,3 2 3-15,2-2 0 0,-2 1 1 16,-2 0-1-16,-6 2 3 15,-2-2-2-15,-5 0-1 16,-3 3 0-16,3-3 0 16,0 3 0-16,2-3 0 15,0-1 1-15,5 0-1 16,1-2 0-16,3 1 0 16,3 0-1-16,1 0 0 15,2 1 1-15,-5 4 1 16,2-3 0-16,-2 1 0 15,-6 0 3-15,2-1-4 16,4 2-3-16,-1-1 3 0,0 1 4 16,0-3-4-16,-1-4 0 15,-1 3 0-15,-5-1 0 16,0 1-1-16,-2 1 1 16,-4 0 0-16,-2 1 0 15,-6 0 1-15,1 1-1 16,-7 3 1-16,1-4-1 15,0 0 0-15,0 1 0 16,1 1 2-16,1-3-1 16,-1 0-1-16,2 2-1 15,0-5 1-15,4 4-1 16,-1-4 1-16,4 4 0 16,-4-1 0-16,-1 0 2 15,1 0-2-15,1 1 3 16,-2 1-3-16,0-1 2 0,-3 0-2 15,-5 1 1-15,-2 1-2 16,-6 0 2-16,-1 0-1 16,-4-1 0-16,-3 0 2 15,-10-1-4-15,-8 1 4 16,-6-3-2-16,-6 6 7 16,-12-2 0-16,-2-1 5 15,-4 4-6-15,-1-4-1 16,-2 5-1-16,0-2-4 15,-2 3 2-15,-5 0-1 0,0 0-2 16,0 0-5 0,0 0-24-16,0-2-17 0,-19 2-78 15,-15-5-259-15</inkml:trace>
  <inkml:trace contextRef="#ctx0" brushRef="#br0" timeOffset="34111.5142">9653 5363 400 0,'0'0'6'0,"0"0"-2"0,0 0 7 15,0 0 56-15,0 0 8 16,0 0-15-16,22-78-9 16,-19 74-11-16,-2 4 7 15,-1-1-15-15,0 1-11 16,0 0-4-16,0 0-9 15,0 0-8-15,0 0 0 16,3 15-10-16,8 18 9 16,3 14 1-16,0 9 15 15,-3 1-7-15,-2 0-4 16,-2-1 1-16,0-4 1 16,0 1 1-16,-3-3 2 15,0 0-8-15,-4-1 2 0,0-5 1 16,0 0-3-16,0-8 1 15,0-4-2-15,0-6 0 16,0-7 3-16,0-9-2 16,0-6-1-16,0-1 2 15,0-3 1-15,0 0 6 16,0-4 4-16,-4-20 8 16,-1-13-19-16,-1-15-2 15,1-11-1-15,5-7-2 16,0-2-11-16,0-1 3 15,0 9 5-15,0 4 1 16,2 4 3-16,1 2 2 0,1 6-2 16,-1 8 2-16,1 6 0 15,-2 7 3-15,2 8-3 16,-3 8 1-16,-1 3 0 16,0 4-1-16,0 4 2 15,0 0-2-15,0 0-2 16,0 0-1-16,0 0-3 15,0 0-1-15,0 23-3 16,0 18 5-16,0 17 5 16,0 8 0-16,0 4 0 15,0-3 2-15,0-9-2 16,0 2 0-16,0-1-1 16,7-3 1-16,-1 1 0 0,-1-6 0 15,0-4 1-15,-1-8-1 16,0-5 0-16,1-9 0 15,0-6 1-15,-3-7-1 16,-1-8 1-16,-1 0-1 16,0-4 1-16,0 0-2 15,0 0-7-15,0 0-45 16,-7-12-65-16,-12-6-270 16</inkml:trace>
  <inkml:trace contextRef="#ctx0" brushRef="#br0" timeOffset="34963.4448">9770 5389 204 0,'0'0'0'16,"0"0"0"-16,0 0 6 0,0 0 25 16,0 0 29-1,-15-85-10-15,14 66 14 0,-3 1-14 16,1-3 6-16,2 5-17 16,-2-1-10-16,1 5-10 15,-1 0 0-15,-1 1-10 16,2 3-6-16,-2 2 4 15,3 2 0-15,1 0 2 16,-2 2-2-16,2 2 3 16,-2 0 0-16,2 0 3 15,0 0-1-15,0 0-12 16,0 0 0-16,0 0-4 16,0 26-7-16,0 18 9 0,0 22 2 15,4 7 6-15,-3 8 1 16,3-5 0-16,-2-11 0 15,5-3-4-15,-2-3 6 16,-3 0-3-16,4-3-4 16,-3-6 10-16,1-1 3 15,1-6-9-15,-3-6-2 16,0-4-4-16,0-4 4 16,-1-8 0-16,1-5-2 15,-2-6 2-15,1-4-1 16,-1-4-1-16,0-1-1 15,0 1 0-15,0-2 3 0,0 0-4 16,0 0 0-16,0-3-41 16,-3-13-96-16,-15-2-303 15</inkml:trace>
  <inkml:trace contextRef="#ctx0" brushRef="#br0" timeOffset="36547.2407">9181 6440 381 0,'0'0'23'0,"0"0"-18"16,0 0 6-16,0 0 16 15,0 0-2-15,0 0-4 16,36 3-3-16,-36 7-17 0,0 1 3 16,0 2 2-16,-11-1 1 15,-11 0 12-15,-8-1-5 16,-1-5-3-16,0-3-9 15,8-3 3-15,4 0-4 16,8 0 4-16,4-9-4 16,4-5-1-16,3 1 0 15,0-2 0-15,0 2 9 16,0 1-5-16,7 0-2 16,6 1 3-16,2 2-4 15,4 2 5-15,1 1-2 16,-4 5-1-16,2 1 1 15,-2 0-4-15,2 0 2 16,-4 0 0-16,-1 5-1 0,-5 1-1 16,-2-3-1-16,-6-2-1 15,0-1-8-15,0 2 9 16,0 0 2-16,-12 0 4 16,-8-2 1-16,1 0-2 15,2 0 7-15,6-2-1 16,6-8-4-16,2 2 8 15,3 0 0-15,0 1-4 16,0 1-4-16,0 1-1 16,5 1-5-16,11 0 0 15,4 4 2-15,2 0-1 16,2 6 0-16,4 14 1 16,0 10 1-16,-6 3 1 15,-4 8-2-15,-11 3 1 0,-7 2-3 16,-7 4 1-16,-31 2 3 15,-12-4-2-15,-16-3-2 16,-1-8-21-16,2-8 13 16,6-11-2-16,9-7-10 15,12-9 6-15,13-2 13 16,9-6-2-16,8-13 3 16,8-3-3-16,0 3 3 15,0 0 0-15,18 7 3 16,3 2 4-16,2 3-3 15,4 5 8-15,-1 2-5 0,3 0-3 16,3 1 1 0,0 13 3-16,-2 7 3 0,2 4-9 15,-1 0-1-15,-5 1 0 16,-1-2-1-16,-1-1-1 16,0-1 0-16,-1-2-20 15,-2-3-5-15,1-5-32 16,1-6-75-16,-2-6-25 15,0 0-37-15</inkml:trace>
  <inkml:trace contextRef="#ctx0" brushRef="#br0" timeOffset="37070.9759">9544 6457 693 0,'0'0'0'16,"0"0"-11"-16,0 0 11 15,0 0 11-15,0 0 11 16,0 0-11-16,90-33-3 16,-61 33-2-16,-4 5-2 15,3 16-3-15,-3 4-1 16,-11 5 1-16,-10 7-1 0,-4 0 1 15,-11 0-1-15,-19-2 3 16,-6-6 3-16,3-6-4 16,1-11-4-16,14-6 2 15,11-2 0-15,7-4 0 16,0 0 0-16,0 0-6 16,0 0 0-16,3 0 3 15,12 0 2-15,4 0 1 16,6 0 0-16,0 6 0 15,8 11-1-15,-4 3-1 16,0 2 4-16,-4 0-2 16,-10-1 0-16,-8-1-2 15,-7-1 1-15,-3 0 1 16,-28 1 0-16,-14-1 13 16,-6-4-9-16,-7-2-2 0,10-8 4 15,1-5-6-15,10 0 4 16,6 0-4-16,6-6-10 15,9 0-9-15,6 1-21 16,9 2-14-16,1-1-70 16,0-3-127-16</inkml:trace>
  <inkml:trace contextRef="#ctx0" brushRef="#br0" timeOffset="37462.1839">10039 6508 218 0,'0'0'128'0,"0"0"-119"15,0 0 6-15,0 0 67 16,0 0 6-16,0 0-32 16,0 0-31-16,-45-22-22 15,40 37 1-15,1 0 3 16,1 0-4-16,3-2-3 15,0-4 0-15,0 1 0 16,7-6 1-16,13-3 8 16,-2-1-2-16,3 0 3 15,-1-7-5-15,-6-9 5 0,-8-3 12 16,-6-6 6 0,0 4-10-16,0 0-4 0,-14 7-4 15,-3 2 4-15,1 8-9 16,2 4-5-16,3 0-3 15,4 0-5-15,-7 0-14 16,5 11-13-16,-2 6-17 16,0 4-5-16,0 1-114 15,9-8-39-15</inkml:trace>
  <inkml:trace contextRef="#ctx0" brushRef="#br0" timeOffset="37884.2545">10501 6507 350 0,'0'0'10'0,"0"0"-7"16,0 0 26-16,0 0 94 16,0 0-38-16,0 0-34 15,3-2-32-15,-3 2-2 16,-11 3-10-16,-7 13 2 15,-4 9 2-15,-2 5-4 16,-1 11 5-16,-2 3-9 16,5 2-2-16,-2-2 4 15,9-5-1-15,3-4 2 16,10-7-5-16,2-4 0 16,0-6 0-16,6-3 7 0,22-7 5 15,6-6 11-15,13-2 7 16,6 0 2-16,3-12-5 15,-7-1-14-15,-9 0 4 16,-7 3-6-16,-13 2 1 16,-11 1-1-16,-4 7-1 15,-5-6 0-15,0 3-8 16,0-3-3-16,-17 1-17 16,-20 5-77-16,-27 0-59 15,-30 20-334-15</inkml:trace>
  <inkml:trace contextRef="#ctx0" brushRef="#br0" timeOffset="39313.7389">9002 7436 476 0,'0'0'18'0,"0"0"-10"0,0 0 31 16,0 0 34-16,0 0-23 16,0 0-11-16,-25-22-4 15,25 22-18-15,0 0-10 16,-3 21-2-16,-1 19-4 15,-3 15 48-15,0 11-28 16,3 0-5-16,-1-6-9 16,5-4-2-16,0-2 1 15,0-6 1-15,6-4-5 16,2-7-3-16,-2-10 2 16,-3-6-1-16,-1-9 0 0,-2-2-24 15,0-2-15-15,0-4-19 16,-4-1-13-16,-8-3-18 15,-3 0-162-15,1-19-68 16</inkml:trace>
  <inkml:trace contextRef="#ctx0" brushRef="#br0" timeOffset="39577.5334">8820 7845 410 0,'0'0'65'15,"0"0"-33"-15,0 0 6 16,0 0 12-16,0 0-29 15,0 0-15-15,-4 55 35 0,4-15-1 16,8 0-13-16,2-5-5 16,5-7-11-16,-3-6 4 15,2-7-1-15,1-5 2 16,3-7-2-16,3-3 8 16,4 0 6-16,7-12-2 15,2-7-2-15,-4-5-13 16,-2 1-9-16,-8 1 1 15,-4 6-6-15,-9 4-5 16,-5 7-30-16,-2 5-34 16,-4 0-80-16,-28-2-445 15</inkml:trace>
  <inkml:trace contextRef="#ctx0" brushRef="#br0">9151 8332 276 0,'0'0'49'0,"0"0"-19"16,0 0 34-16,0 0 16 0,0 0-17 16,0 0-19-16,0 0-21 15,0 0-3-15,24-52 1 16,-4 42-11-16,10 0 4 16,-1 1-4-16,5 3-3 15,-4 3-3-15,1 3-3 16,-4 0 1-16,-3 0-2 15,-3 3 0-15</inkml:trace>
  <inkml:trace contextRef="#ctx0" brushRef="#br0" timeOffset="41661.7375">9869 8365 539 0,'0'0'27'15,"0"0"-20"-15,0 0 10 16,0 0 32-16,0 0-3 15,0 0-24-15,0-22-7 16,-11 22-11-16,-3 15 4 16,-3 12-6-16,-1 1 1 15,5 2-3-15,7 0 0 16,2-8-1-16,4-3-4 16,0-3 5-16,4-5-1 15,10-4 1-15,6-4-2 16,4-3 2-16,0 0 2 15,3-16 5-15,-5-7-1 16,-6-2-1-16,-9-7 2 0,-7-5 4 16,0 2 0-16,0 2-11 15,-11 6 5-15,-3 12 0 16,1 5-5-16,4 5-6 16,1 4-24-16,2 1-33 15,-2 0-52-15,1 6-121 16,2 9 4-16</inkml:trace>
  <inkml:trace contextRef="#ctx0" brushRef="#br0" timeOffset="42150.2764">10331 8031 325 0,'0'0'281'0,"0"0"-267"16,0 0 4-16,0 0 41 16,0 0-19-16,0 0-21 15,0 0-19-15,-5 45 0 16,-13 19 7-16,-2 18 6 15,-1 7 0-15,-2 1-2 16,-2 4-1-16,-4-3-3 16,-1-2-5-16,3-9 1 15,5-14-3-15,3-14 0 0,2-14 0 16,6-12 0 0,4-11-8-16,4-8-27 0,2-4-32 15,1-3-16-15,0-9-46 16,15-17-104-16</inkml:trace>
  <inkml:trace contextRef="#ctx0" brushRef="#br0" timeOffset="42431.7606">10609 8250 75 0,'0'0'596'0,"0"0"-579"16,0 0-17-16,0 0-2 0,0 0-15 16,0 0 15-16,1 108 4 15,-1-38 9-15,-1-2-3 16,-7-8-2-16,1-4-4 16,-5-10-2-16,-1-9 3 15,4-7-3-15,-5-10-15 16,3-7-18-16,-6-8-36 15,7-5-45-15,3-2-60 16,7-27-120-16</inkml:trace>
  <inkml:trace contextRef="#ctx0" brushRef="#br0" timeOffset="42894.5099">10542 8336 518 0,'0'0'68'0,"0"0"-52"16,-97 21-16-16,61 3 15 15,3 3 16-15,7-2-13 16,9-6 0-16,10-1-8 16,2-6-7-16,5 1 3 15,0 0-1-15,0-3-3 16,10-5-2-16,14-1 1 16,9-4-1-16,13 0-26 15,14-21-48-15,8-7-121 16,1 4-8-16,-8 1 50 15,-17 10 141-15,-20 10 12 0,-15 3 91 16,-9 0-22 0,0 6 32-16,0 13 35 0,0 4-12 15,-11 4-55-15,4 1-22 16,3 1-18-16,4-4-13 16,0-4-8-16,14-8-5 15,11-3 1-15,9-10 5 16,8 0 5-16,10-8-5 15,-1-14-5-15,-8-4 4 16,-13-2-1-16,-14-4 15 16,-16 2 6-16,-7-4-9 15,-30 9-19-15,-15 9-1 0,-8 11-3 16,-8 5-2 0,-1 14-28-16,-6 18-38 0,-7 5-58 15,-1 2-268-15</inkml:trace>
  <inkml:trace contextRef="#ctx0" brushRef="#br0" timeOffset="43710.309">9157 8378 465 0,'0'0'14'16,"0"0"-8"-16,0 0 5 15,0 0 33-15,0 0-4 16,82-90-12-16,-51 82-6 15,1 7-4-15,-6 1-2 0,-3 5-2 16,-8 19-14-16,-1 4 2 16,-11 7-2-16,-3 4 0 15,0-2 0-15,-19-2 2 16,1-5 5-16,0-5-6 16,5-13 4-16,7-5-3 15,6-7-2-15,0 0 0 16,0 0-4-16,0 4 3 15,3 3-4-15,16 5 5 16,3 6 1-16,5 0 0 16,-2 2-1-16,1 3 0 15,-5-1 0-15,-5-3 0 0,-6-1 1 16,-9-3-1 0,-1-4-2-16,0 0 2 0,-16 0 0 15,-12-1 6-15,-9-2 1 16,-1-3-2-16,-7-4 4 15,8-1-6-15,2 0-3 16,4 0-6-16,7 0-40 16,7 0-48-16,3 0-104 15,3 0-22-15</inkml:trace>
  <inkml:trace contextRef="#ctx0" brushRef="#br0" timeOffset="44350.8777">10899 8153 480 0,'0'0'39'0,"0"0"-39"15,0 0-6-15,0 0 6 0,0 0 16 16,0 0 6-16,-7 72-21 16,7-62 8-16,10-3 5 15,9-4 10-15,-3-3-5 16,7 0-5-16,-4 0 3 16,-2-12-1-16,-7-6 5 15,-6-4 12-15,-4-5-3 16,0 2-24-16,-6 6 3 15,-14 1-8-15,1 9 2 16,4 6-6-16,-5 3-12 16,2 0-16-16,-2 16-18 15,1 6-24-15,0 6-96 0,5-8-35 16</inkml:trace>
  <inkml:trace contextRef="#ctx0" brushRef="#br0" timeOffset="44679.0188">11527 8203 643 0,'0'0'0'0,"0"0"-5"15,0 0 5-15,0 0 4 16,0 0 5-16,-123 120 9 15,89-72-10-15,4 2-5 16,5 0-3-16,2-3 0 0,12-9 0 16,7-4-3-16,4-6 3 15,0-5 0-15,11-2 2 16,13-7-2-16,6-8 0 16,4-5 17-16,5-1-7 15,3 0-2-15,-3-8-3 16,-8-7-2-16,-6 0-3 15,-11 2-23-15,-11 2-40 16,-3 5-139-16</inkml:trace>
  <inkml:trace contextRef="#ctx0" brushRef="#br0" timeOffset="45322.8129">9351 9126 49 0,'0'0'0'0</inkml:trace>
  <inkml:trace contextRef="#ctx0" brushRef="#br0" timeOffset="45993.7168">10328 9157 600 0,'0'0'0'0,"0"0"-1"16,1 120 1-16,11-62 2 15,-3 2 3-15,1-2-3 16,2-1 11-16,0-1-7 16,-6-3-1-16,-5-11-1 15,-1-8-3-15,0-14 3 16,0-7-3-16,0-8 17 15,-1-5 16-15,-8 0 2 0,-2-28-12 16,-9-16-16 0,1-19-6-16,4-15 1 0,1-15 1 15,7-13-4-15,7 0 0 16,0 7 0-16,12 18-6 16,9 26-1-16,3 20 3 15,3 15-3-15,-4 12 2 16,4 8 1-16,-3 0 0 15,-4 24-3-15,0 13 3 16,-7 9 2-16,-13 10 2 16,0 4-3-16,-16 1-15 15,-16-3 2-15,-4-9 4 16,2-10 5-16,6-15 7 0,13-8-1 16,6-8 2-16,6-1-2 15,3 3 1-15,0 3 0 16,3 3 3-16,21 5 4 15,7-3 7-15,14 0 7 16,11-6-8-16,7-10-1 16,3-2 1-16,-1 0-10 15,0-13-1-15,-7-6-2 16,-3-3-42-16,-2-9-40 16,-5-5-222-16</inkml:trace>
  <inkml:trace contextRef="#ctx0" brushRef="#br0" timeOffset="46710.7267">10541 7380 184 0,'0'0'5'16,"0"0"-5"-16,-102-3 2 15,68-4 1-15,-1 3 8 0,3 1-6 16,2-1 14-16,2 4 31 16,-1-1 2-16,8 1-9 15,3-1 2-15,5-1 9 16,8 0-9-16,3 0-18 16,2 1-11-16,0-1-2 15,0 1-12-15,0 1-2 16,7 0 3-16,15 0-1 15,15 0 40-15,21 0-2 16,14 0-19-16,13 0-4 16,6 0-9-16,3 0 0 15,-7 0-4-15,-11 0 0 16,-5 0 3-16,-8-2 1 16,-17 0-4-16,-7 1-1 0,-12 1-3 15,-15 0 0-15,-6 0 2 16,-6 0-2-16,0 0-11 15,0 0-7-15,0 0-25 16,-18 0-10-16,-11 5-43 16,-10 5-48-16,-5-1-53 15</inkml:trace>
  <inkml:trace contextRef="#ctx0" brushRef="#br0" timeOffset="47048.6528">10170 7503 194 0,'0'0'19'16,"0"0"-14"-16,0 0 56 16,0 0 34-16,0 0-23 15,0 0-40-15,-7 0-18 16,24 0 1-16,15 0 30 15,14 0 4-15,10-3-19 16,7-4-5-16,3 2-8 16,-5 2 0-16,-5-1-4 0,-6 2 5 15,-5 1-6 1,-10 1 1-16,-8-2 1 0,-11 2-12 16,-8 0-1-16,-4 0-2 15,-4 0 0-15,0 0-15 16,0 0-30-16,0 0-17 15,0 0-53-15,-12-5-81 16</inkml:trace>
  <inkml:trace contextRef="#ctx0" brushRef="#br0" timeOffset="47561.8243">10199 7423 119 0,'0'0'24'0,"0"0"-19"15,0 0 15-15,0 0 44 0,0 0 41 16,0 0-5-16,-5 0-17 16,5 0-30-16,0 0-40 15,0 0-13-15,20 3 0 16,12-1 37-16,16-2 7 15,14 0-15-15,13 0-13 16,6 0-7-16,3 0 0 16,-3 0-6-16,-7 0 0 15,-11 0-2-15,-10 0 0 16,-13-2 1-16,-11-1 0 16,-14 1-2-16,-6 1 2 15,-4 1-1-15,-5 0-1 16,0 0-18-16,0 0-23 0,-10 0-39 15,-19 0-128 1,-8 0-41-16</inkml:trace>
  <inkml:trace contextRef="#ctx0" brushRef="#br0" timeOffset="47867.0429">10273 7543 445 0,'0'0'0'0,"0"0"-6"16,0 0 6-16,0 0 39 15,0 0-4-15,0 0 4 16,56 7-8-16,-15-7-1 0,4 0-9 16,10 0-4-16,2 0-5 15,3 0 6-15,-3 0-6 16,-4-4 2-16,-12 1 3 15,-10 2-4-15,-11-1 4 16,-9 0-7-16,-8 2 3 16,-3 0-11-16,0 0-2 15,0 0-10-15,0 0-15 16,-29 0-56-16,-25 0-96 16,-28 0-216-16</inkml:trace>
  <inkml:trace contextRef="#ctx0" brushRef="#br0" timeOffset="49460.3232">2703 2046 178 0,'0'0'13'15,"0"0"47"-15,-52-102-22 16,35 71-12-16,-3-1 6 16,-5 6-16-16,-7 2-11 15,1 0-3-15,-3 1 5 16,-4 2 26-16,4-3-22 15,-4 6-3-15,-6 0 8 16,-4 4-12-16,-7 5 2 16,-7 7-6-16,-5 2 4 15,-5 0-9-15,-3 0 9 0,-6 9-4 16,-2 4 2-16,-13 4 0 16,-7 2 1-16,0 6-3 15,1 0 0-15,3 5 4 16,14 2-3-16,15 0-1 15,6 3 0-15,10 1 0 16,9 0-1-16,6 4-3 16,2 5 2-16,5 7 2 15,-2 4 3-15,-2 4-1 16,-3 4-1-16,2 1 4 16,1 2-5-16,6-7 4 15,9-2-2-15,8-7-2 16,6-1 0-16,7 1-1 15,0 0 1-15,0 3 2 16,9 1 0-16,9 2 0 0,5 4-2 16,2 3-3-16,10 4 1 15,5-2 4-15,9-4 2 16,9-5-3-16,11-13-2 16,11-10 3-16,11-8 4 15,6-8 7-15,-1-4-11 16,6-5 9-16,-7-1-7 15,0-1 1-15,-3-1-2 16,-4-3 5-16,3-3-8 16,2 0 2-16,3 0 3 15,1-16-1-15,10-3 0 16,9-8-4-16,5-7 1 0,2-7 1 16,9-9-2-16,-15-8 3 15,-8-4-3-15,-12-5 4 16,-20-5-4-16,-18-9 7 15,-21-14-4-15,-9-9 1 16,-19-4 0-16,-10-4-1 16,-5 5-3-16,-25 4 0 15,-11 2 0-15,-11 4-3 16,-16 4 7-16,-4 5-6 16,-18 10 4-16,-13 12-4 15,-15 18 2-15,-5 16-19 16,-4 17 0-16,6 15-10 15,4 2 0-15,1 31-20 0,2 12-26 16,11 16-24 0,20 8 20-16,21 4-16 0</inkml:trace>
  <inkml:trace contextRef="#ctx0" brushRef="#br0" timeOffset="50725.0017">10270 6190 100 0,'0'0'0'0,"0"0"-5"0,0 0-66 16</inkml:trace>
  <inkml:trace contextRef="#ctx0" brushRef="#br0" timeOffset="51043.5696">9044 5945 17 0,'0'0'11'0,"-149"0"-11"15,85 2 4-15,2 11 6 16,10 0 3-16,8 3-6 15,11 3-7-15,4 3-1 0,9 3 1 16,1 2-4-16,5 6-2 16,3 0 8-16,1 9-2 15,1-1 2-15,2 5-1 16,1 0-1-16,5 1-8 16,1-1 2-16,0 2-1 15,7 1 6-15,7 5-7 16,2 4 4-16,2 0-14 15,1-1 14-15</inkml:trace>
  <inkml:trace contextRef="#ctx0" brushRef="#br0" timeOffset="51325.8594">9258 7417 1 0,'0'0'13'0,"122"54"-10"16,-61-32 2-16,6-4-3 16,7-2-1-16,0-5 2 15,2-1-3-15,-4-5 8 16,0-3-7-16,5-2 1 16,4 0-2-16,7 0 11 15,2 0-11-15,0-9 0 16,-2-1-8-16,-8 3 8 15,-4-2-17-15,-7-1 15 16,-5-1 2-16,-3-2-6 0,-2-2-6 16,-4-5 7-16</inkml:trace>
  <inkml:trace contextRef="#ctx0" brushRef="#br0" timeOffset="51727.332">11145 7220 1 0,'0'0'8'0,"30"-82"27"16,-16 44-16-16,2-1 4 15,2 6-22-15,-3 0-1 16,-3-1-3-16,-2-1 3 16,0-2 20-16,-3-1-2 15,-3-7 9-15,1-3 17 16,-4-4-20-16,-1 1 15 0,0-5-26 16,0 4-7-16,0 1-5 15,-6 1-1-15,-3 4 0 16,-3 3-5-16,-1 2 4 15,-4 2-2-15,-4 0-7 16,-7 1 8-16,-6-1-5 16,-7 0-6-16,-7 0 10 15,-5 2-16-15,-4 4 0 16,5 3 11-16,-4 1-3 16,-5 8 10-16,-2 0 0 15,-9 0 1-15,-8 1-6 16,-7 4 12-16,-4-1-13 15,-3 6 7-15,-7 0-7 0,2 4-3 16,1 6 6 0,-1 1-13-16,0 0 8 0,-4 3 8 15,0 11-28-15,-1 2-60 16</inkml:trace>
  <inkml:trace contextRef="#ctx0" brushRef="#br0" timeOffset="52113.5548">8532 6932 80 0,'0'0'40'15,"0"0"-3"-15,0 0-5 16,0 0 16-16,0 0-9 0,0 0-28 16,3 0-11-16,-3 0 0 15,0 0-1-15,0 0-27 16,0 2-24-16,0-2-40 16</inkml:trace>
  <inkml:trace contextRef="#ctx0" brushRef="#br0" timeOffset="53243.7293">11076 6593 119 0,'0'0'458'0,"0"0"-458"16,0 0-48-16,0 0 25 16,0 0 23-16,0 0 3 15,133 20 2-15,-51-19-3 16,17-1 10-16,13 0-2 15,4 0 7-15,-4 0-12 16,-12-5-2-16,-15-3 2 16,-18 0-5-16,-14-1 2 0,-14-1-2 15,-13-1 0 1,-18-5-110-16,-8-7-134 0</inkml:trace>
  <inkml:trace contextRef="#ctx0" brushRef="#br0" timeOffset="53488.7693">11941 6387 532 0,'0'0'0'0,"92"-6"-3"16,-39 6-5-16,-5 12 16 15,-10 8-5-15,-7 3 14 16,-6 9 2-16,-6 1-1 15,-7 2-2-15,-7 0-8 0,-5-1-4 16,-2-1-3-16,-26 0 2 16,-5 0-3-16,-5-4-9 15,1-4-18-15,3-6-55 16,9-6-41-16,12-12-42 16</inkml:trace>
  <inkml:trace contextRef="#ctx0" brushRef="#br0" timeOffset="53926.9728">12687 6296 567 0,'0'0'0'0,"0"0"0"0,0 0 0 15,114-11 3-15,-98 11-3 16,-6 13 4-16,-4 4-4 15,-6 5 0-15,0 1-7 16,-25 2 7-16,-18 0 15 16,-1-4-7-16,6-2-8 15,14-9 5-15,13-6-5 16,9-4-10-16,2 0-22 16,0 2 25-16,3 2 7 15,20 6 1-15,8 4 1 16,8 5 3-16,2 4-5 15,-6-1 0-15,-4 0 0 16,-7-3 1-16,-6 0 3 0,-9-4 10 16,-9 2-8-16,0-5-3 15,-17 4 11-15,-14 0 5 16,-4 0-13-16,1-3-4 16,5-2 0-16,4-2-2 15,0-2-40-15,8-3-47 16,6-4-16-16,11 0-21 15,0-12-46-15</inkml:trace>
  <inkml:trace contextRef="#ctx0" brushRef="#br0" timeOffset="54512.7792">13195 6448 493 0,'0'0'89'0,"0"0"-89"15,0 0 0-15,0 0 6 16,0 0 22-16,-99 57-10 16,88-31-15-16,2-2 1 15,5-1-4-15,4-4 4 16,0-2 0-16,4-3-4 16,10-4 0-16,2-5 1 15,5-4 4-15,3-1-2 16,0 0 2-16,0-14-1 15,-4-10-1-15,-5-4-2 0,-3-3 2 16,-5-3 1-16,-4 6-3 16,-3 3-1-16,1 5 1 15,-1 6 6-15,4 2-7 16,2 1 0-16,2 3 0 16,5 0-2-16,1 6 2 15,-1 2-5-15,1 0 3 16,-4 0-1-16,1 10 3 15,-1 8-3-15,0 2 1 16,-2 7 2-16,3 1 0 16,0-4 2-16,-3 0-2 15,5-7 0-15,-2-2 0 16,3-4 2-16,0-4-2 0,1-3 0 16,0-4 5-16,0 0-5 15,-3 0 5-15,2-14-1 16,-2-7 1-16,-5-4-2 15,-3 0 15-15,-4-3 6 16,-4 4-8-16,-17 0-5 16,-3 11-7-16,-1 3-1 15,0 5-6-15,2 5 1 16,3 0-21-16,0 5-22 16,-2 11 3-16,5 3-27 15,1-1-128-15,8-4-19 16</inkml:trace>
  <inkml:trace contextRef="#ctx0" brushRef="#br0" timeOffset="54781.1825">13646 6301 416 0,'0'0'150'16,"0"0"-134"-16,0 0 22 15,0 0-12-15,0 0 12 16,0 0-29-16,5 1-9 16,0 23-12-16,2 15 12 0,2 14 5 15,2 7-4 1,-3 4 2-16,2-7-1 0,-2-5-1 16,-3-11-1-16,-2-6-35 15,-3-10-17-15,0-13-115 16,0-10-58-16</inkml:trace>
  <inkml:trace contextRef="#ctx0" brushRef="#br0" timeOffset="55027.3966">13914 6335 359 0,'0'0'41'16,"0"0"54"-16,0 0-34 15,0 0-61-15,0 0-3 16,0 0 3-16,-48 64 8 15,23-22 0-15,4 3-4 0,8-5-3 16,8-6-2-16,5-10 3 16,2-7-2-16,25-4 6 15,14-2 9-15,16-6 2 16,3-2-13-16,6-3-3 16,-5 0-1-16,-10 0-67 15,-8 0-80-15,-16-8-94 16</inkml:trace>
  <inkml:trace contextRef="#ctx0" brushRef="#br0" timeOffset="57044.2275">14871 6134 416 0,'0'0'8'0,"0"0"5"15,0 0 55-15,0 0 33 16,0 0-52-16,0 0-3 15,2-16-18-15,-6 16-20 16,-5 12-8-16,-9 25-1 16,-6 22 1-16,-2 18 3 15,-1 20 2-15,10 11-3 16,16 2-1-16,1-9 0 0,33-14 1 16,22-17-2-16,8-11 0 15,8-7-2-15,-2-11-21 16,-4-11-28-16,1-16-38 15,-5-14-149-15</inkml:trace>
  <inkml:trace contextRef="#ctx0" brushRef="#br0" timeOffset="57829.0718">15689 6346 522 0,'0'0'2'0,"0"0"-2"16,0 0-8-16,0 0 8 15,0 0 0-15,0 0 0 16,-111-18 2-16,65 18 0 16,5-2 4-16,5-1-5 15,8 0 13-15,11-3-6 16,4-1 11-16,7-2 9 15,6 1-25-15,0-2 8 16,0 2-6-16,3-3-5 16,18 4-1-16,11 3-2 15,2 0 3-15,3 4 0 0,-3 0-1 16,-5 0 1 0,-6 0-2-16,-7 0 0 0,-6 8-1 15,-5-3 1-15,-5 3-3 16,0 0 2-16,-20 0-2 15,-14 0-6-15,-11-1 0 16,-1-7 6-16,6 0 4 16,6 0 1-16,12-7 3 15,7-3 3-15,10 2 10 16,3 0-5-16,2 2 10 16,0-1-14-16,0 1-2 15,19 2-5-15,1-1 1 16,9 5-1-16,6 0 0 0,1 0 0 15,3 11 0 1,-3 9 1-16,-4 6-1 0,-6 5 4 16,-8 1-2-16,-10 2 2 15,-8 2-4-15,0 3 1 16,-28 6-1-16,-16 1 3 16,-15-5-3-16,-9-5-13 15,3-9-6-15,8-13 5 16,16-8 10-16,13-6-3 15,9 0 7-15,12-4 2 16,0-12 0-16,7-5 5 16,0 2 1-16,0 1-2 15,12 7-5-15,3 3-1 16,6 4 0-16,4 4 0 0,4 0 0 16,3 6 1-16,3 7-1 15,5 4 0-15,-5 0 0 16,-1 1-2-16,0-4 3 15,-2 2-2-15,-2-5 1 16,-2-3-17-16,4-4-86 16,1-4-47-16,-1 0-69 15</inkml:trace>
  <inkml:trace contextRef="#ctx0" brushRef="#br0" timeOffset="58158.859">15852 6314 554 0,'0'0'4'0,"0"0"-3"15,0 0 28-15,0 0 0 16,0 0-9-16,0 0-1 16,24-71-17-16,3 65-2 15,4 4 0-15,-1 2-1 16,-2 0 1-16,-3 5-1 15,-2 9-2-15,-4 7-1 16,-4 4 3-16,-3 4 2 16,-5 5-1-16,-1 3 2 15,-6 3-2-15,0 3 2 0,0-2 0 16,0 0-2 0,0-8 0-16,-4-6-16 0,-1-4-14 15,0-7-43-15,-1-7-85 16,1-7-52-16</inkml:trace>
  <inkml:trace contextRef="#ctx0" brushRef="#br0" timeOffset="58647.3779">16005 6477 600 0,'0'0'13'15,"0"0"-4"-15,0 0 13 0,0 0 18 16,0 0-9-1,0 0-28-15,15-36-3 0,9 28-7 16,5 1-4-16,5-3-29 16,7-2-41-16,3 0-38 15,-1-1 19-15,-3-3 46 16,-5 1 42-16,-2 4 12 16,-8 5 7-16,-5 1 12 15,-6 5 16-15,-4 0 7 16,-7 0 6-16,-2 0-31 15,-1 0-16-15,0 9 2 16,-3 7-1-16,-15 5 4 16,-2-2 9-16,6-6-13 0,6 1-2 15,7-6-2 1,1-3 2-16,0 0-2 0,2-1 2 16,16-1 4-16,5 2-1 15,4 0-2-15,-3 2 3 16,-6 5-4-16,-4 1-1 15,-4 3 1-15,-5-1 2 16,-5 5 0-16,0-1 4 16,-12 0-1-16,-15 0 18 15,-5-6-7-15,2-1-5 16,2-5-6-16,7 0-3 16,2-3-2-16,5-2-16 15,3 0-62-15,5-2-28 16,6 0-53-16</inkml:trace>
  <inkml:trace contextRef="#ctx0" brushRef="#br0" timeOffset="58834.4294">16585 6478 559 0,'0'0'13'16,"0"0"-11"-16,0 0-2 15,0 0 0-15,0 0 0 16,0 0 0-16,113-21 0 16,-83 15-2-16,3 0-102 15,-7-6-85-15</inkml:trace>
  <inkml:trace contextRef="#ctx0" brushRef="#br0" timeOffset="59025.4157">16685 6326 317 0,'0'0'166'16,"0"0"-166"-16,0 0-11 16,0 0 0-16,0 0 10 15,0 0 1-15,3 114 6 16,3-69-5-16,-2 1-1 16,-2-1 0-16,-2-3-54 15,0-14-88-15,2-13-79 16</inkml:trace>
  <inkml:trace contextRef="#ctx0" brushRef="#br0" timeOffset="59427.0162">16861 6368 352 0,'0'0'3'16,"0"0"11"-16,0 0 59 16,0 0-43-16,0 0-27 15,0 0-3-15,59-53-9 16,-51 77-2-16,-4 9 6 15,-4 3 5-15,0 1 0 16,0 1 0-16,0-5 3 16,0-5-3-16,0-4 2 15,0-8 2-15,6-7-3 16,8-3 4-16,4-4 5 0,2-2 16 16,3 0 5-16,-1-6-12 15,6-9-4-15,-3 0-1 16,-1-1-5-16,1 7-6 15,-3 0-2-15,1 4-1 16,1 5-1-16,0 0-8 16,-2 2-5-16,0 12-1 15,-1 4-11-15,-2 0 4 16,3-3 17-16,-7 1-22 16,-1-5 21-16,-1-4-12 15,-4-2 1-15,0-4 4 16,1-1-17-16,3 0-22 0,1 0-20 15,1 0 9 1,2-8-15-16</inkml:trace>
  <inkml:trace contextRef="#ctx0" brushRef="#br0" timeOffset="59524.6327">17649 6531 6 0,'0'0'1'0,"0"0"2"15,0 0 0-15,0 0-3 16,0 0-13-16</inkml:trace>
  <inkml:trace contextRef="#ctx0" brushRef="#br0" timeOffset="59811.5108">17575 6302 24 0,'0'0'357'0,"0"0"-357"15,0 0-2-15,0 0 2 16,0 0 0-16,98 8 0 16,-78 5 0-16,1 1 0 15,-4-1 3-15,-2 2 0 16,-6 1 3-16,-2 0-1 16,1 3-4-16,-5 1 9 15,1 4 3-15,3 2-7 16,-1 0-5-16,1 2-1 0,3-5-11 15,-2-6-101-15,-2-5-60 16</inkml:trace>
  <inkml:trace contextRef="#ctx0" brushRef="#br0" timeOffset="61639.5758">8844 6643 28 0,'0'0'13'0,"0"0"-13"16,0 0-19-16,0 0 3 16,0 0 10-16,0 0 6 15,9 0 1-15,-2 0-1 16</inkml:trace>
  <inkml:trace contextRef="#ctx0" brushRef="#br0" timeOffset="62433.9189">10933 6606 111 0,'0'0'0'0,"0"0"0"16,0 0-26-16,0 0-20 15,0 0 30-15,0 0 16 16,27-5 14-16,-27 5-6 0,0 0-8 15,0 0-4-15,0 0-15 16,0 0-3-16</inkml:trace>
  <inkml:trace contextRef="#ctx0" brushRef="#br0" timeOffset="64353.0244">9419 6470 36 0,'0'0'34'0,"0"0"-9"16,0 0-2-16,0 0 0 16,0 0 10-16,0 0-4 15,-7-4 9-15,7 2 2 16,0 2 0-16,0 0-9 16,0 0-12-16,0 0-15 15,0 0-3-15,0 0-1 16,0 0 0-16,0 0 0 15,0 0-1-15,0 0 2 16,0 0-1-16,0 0 3 16,0 0 0-16,0 0-1 15,0 0-2-15,0 0-1 16,0 0 1-16,0 0 1 0,0 0-1 16,0 0-1-16,0 0-5 15,0 0-2-15,0 0-21 16,0 0-9-16,0 0 9 15,0 0 5-15,0 0 20 16,0 0-5-16,0 0-14 16,0 0 10-16,0 0 12 15,0 0 1-15,0 0 1 16,0 0 2-16,0 0 5 16,0 0 20-16,0 0 10 0,0 0 5 15,0 0 1 1,0 0-12-16,0-1 9 0,0 1 2 15,0 0-11-15,0 0-8 16,0 0-13-16,0 0-11 16,12-3-3-16,24 2 3 15,28-1 5-15,23 2 8 16,14 0 1-16,1 0-5 16,-11 0 0-16,-14 9-2 15,-11 11-2-15,-16 6-4 16,-11 9 0-16,-11 13 0 15,-12 10 0-15,-12 8 10 16,-4 8 0-16,-4-2 10 16,-21 2-7-16,-5 2-6 15,-4-7 3-15,-1-3 3 16,5-12-7-16,4-8-4 16,7-9-2-16,8-6 0 15,1-11 1-15,7-3-2 16,0-8 1-16,3-3 0 0,0-6 0 15,0 0-2-15,0 0 2 16,0 0-1-16,0 2 0 16,0-2 0-16,0 0 1 15,0 0 0-15,0 0-1 16,0 0 3-16,0 0-2 16,0 0-1-16,0 0 0 15,0 0 1-15,0 0-1 0,0 0-1 16,0 0-10-1,0 0-2-15,-2 0-4 0,2 0 2 16,0 0-2-16,-2 0-5 16,2 0-30-16,-7 0-8 15,1-2-106-15,2-7 46 16,4-1 43-16</inkml:trace>
  <inkml:trace contextRef="#ctx0" brushRef="#br0" timeOffset="65360.1203">9654 6754 25 0,'0'0'25'15,"0"0"-5"-15,0 0-9 16,0 0 0-16,0 0 17 16,0 0-12-16,-55-73 20 15,46 62 3-15,1-2 13 0,0-1-21 16,4 1 12-1,-3 1-8-15,6 0-15 0,0 3-11 16,1 4-4-16,-3 3-1 16,3-2 9-16,0 1 3 15,0-6-9-15,24-4-7 16,16-3 2-16,13-1-2 16,6 2 2-16,7 3 3 15,-8 9 3-15,-4 3 1 16,-5 0-3-16,-5 15-6 15,-6 17 3-15,-6 15-2 16,-9 11 17-16,-5 7 7 16,-15 9 18-16,-3-3-8 15,-4 3-4-15,-19 2-8 16,-8-8-1-16,0-4-2 0,3-10-8 16,6-9-1-16,3-8-3 15,2-9 1-15,6-8-7 16,2-8-1-16,4-3 2 15,3-6-2-15,2-3 0 16,0 0 0-16,0 0-1 16,-4 0-16-16,0 0-8 15,-7-12-56-15,0-10-63 16,0-7-72-16,3-6 71 16</inkml:trace>
  <inkml:trace contextRef="#ctx0" brushRef="#br0" timeOffset="65554.1992">9743 7078 280 0,'0'0'35'0,"0"0"-14"15,0 0-8-15,0 0-6 16,0 0 9-16,0 0 6 16,39-45-14-16,-1 25 12 15,7-5 0-15,9 0-13 16,5-3-4-16,3 0-3 15,5-4-31-15,-4-2-65 16,0-4-76-16</inkml:trace>
  <inkml:trace contextRef="#ctx0" brushRef="#br0" timeOffset="68242.4132">12271 7695 400 0,'0'0'6'0,"0"0"20"16,0 0 60-16,0 0-1 15,0 0-11-15,0 0-12 16,-29-72-15-16,26 70-15 16,3 2-12-16,0 0-15 15,0 0-5-15,0 0-5 16,-5 2-4-16,-4 22 4 15,-3 10 5-15,-8 11 0 16,-1 3 3-16,3 1 0 16,2 1-3-16,7-4 1 15,6-4 2-15,3-3-3 0,0-8 0 16,14-5 0 0,6-5 1-16,-1-7-1 0,-5-3 0 15,-1-1-1-15,-6-5 2 16,-3 1-2-16,-4-1 1 15,0 1-3-15,0 4 2 16,-4 1 0-16,-11-1 1 16,0 2 0-16,4-5-1 15,4-4 0-15,3 0 1 16,4-1-7-16,0-2-2 16,0 1-5-16,0-1 5 15,0 6 2-15,0 4-2 0,-1 10 9 16,0 11-3-1,-4 9 5-15,5 5-5 0,-4 4 4 16,3 3-1-16,-1-3 0 16,2 2 0-16,0-1 0 15,0-6 0-15,0 2 2 16,3-3 0-16,7 0 1 16,-3-1 1-16,-2-2 4 15,2-2-2-15,2-4 5 16,1-8-10-16,0-3 1 15,-1-4 1-15,2-6-3 16,-2-1 2-16,-2-4-1 16,1-5 2-16,-4 1-3 15,2-4 0-15,0 0-42 16,4-7-9-16,10-19-85 0,3-11-191 16</inkml:trace>
  <inkml:trace contextRef="#ctx0" brushRef="#br0" timeOffset="69176.2002">13000 7907 586 0,'0'0'0'0,"0"0"-38"16,0 0-23-16,0 0 54 15,0 0 7-15,0 0 1 0,-14 12 0 16,-3-7 10-16,-2-1-9 16,0-4 15-16,2 0 5 15,5 0-2-15,2-2 13 16,3-9-12-16,3-3-9 15,3 0-4-15,1 3-7 16,0 0-1-16,0 5 2 16,0 0-2-16,1 6 0 15,10 0 0-15,2 0-1 16,3 0 0-16,4 6-4 16,0 8 5-16,-2 5-1 15,-4-1 1-15,-5-2-1 0,-5 0 2 16,-4-5-2-1,0 1 3-15,-13-5-1 0,-14-2 3 16,2-3 3-16,2-2-4 16,5 0 15-16,4-8 10 15,6-10-3-15,3-3-16 16,5 0-9-16,0 0 5 16,5 5-5-16,9 7-1 15,1 5 1-15,5 4-4 16,0 0 3-16,6 21-5 15,-1 12 3-15,0 8 3 16,0 8-1-16,-9 3 1 16,-8 2 0-16,-8 1 0 0,-4 1 1 15,-30-2 2 1,-11-5-3-16,-5-5 6 0,2-11-5 16,4-12-1-16,12-8 2 15,9-13-2-15,6 0 5 16,5 0 0-16,4-8-4 15,2 0 0-15,6 5 0 16,0 3-1-16,0 0 0 16,0 0-1-16,0 0-3 15,2 1-2-15,16 10 5 16,5 3 1-16,7 3 0 16,2 0-1-16,5-3 1 15,-3 1 0-15,4 0 0 16,-4-3 0-16,-4-2-52 0,-3-2-62 15,-3-3-89 1,-6-5-104-16</inkml:trace>
  <inkml:trace contextRef="#ctx0" brushRef="#br0" timeOffset="69633.3658">13353 8104 681 0,'0'0'0'0,"0"0"-1"16,0 0-2-16,0 0 1 16,0 0 2-16,113-52 0 15,-91 52-2-15,0 17 2 0,-3 7 1 16,-8 1-1-16,-8 2 3 16,-3 0-1-16,0-1 0 15,-14-4 2-15,-6-4-4 16,-1-5 10-16,11-6-4 15,5-5 5-15,5-2-5 16,0 0-5-16,0 1-1 16,0 6-2-16,0 4-5 15,0 10 7-15,12 6 1 16,3 3 0-16,-1 3 1 16,1-6-2-16,-6-4 1 15,-1-5-4-15,-5-5 5 0,-3-4-2 16,0-2 2-1,-2 1 1-15,-23-2 19 0,-10-1-1 16,-10-3-6-16,-1-2-7 16,3 0-2-16,6 0-5 15,9 0-1-15,11 0-3 16,9 0-26-16,6 0-20 16,2 0-34-16,0 0-119 15,0 0-33-15</inkml:trace>
  <inkml:trace contextRef="#ctx0" brushRef="#br0" timeOffset="69912.746">13914 8348 576 0,'0'0'23'0,"0"0"-19"15,0 0 56-15,0 0-4 16,0 0-21-16,0 0-21 16,3-2-11-16,10 2-5 15,10 0 6-15,6 0 2 16,2 0-6-16,-1 0 6 16,0 0-6-16,-3-3 1 15,-1-2-2-15,1-1-7 16,5-4-51-16,2-3-43 0,7-4-165 15</inkml:trace>
  <inkml:trace contextRef="#ctx0" brushRef="#br0" timeOffset="70190.7835">14801 7926 684 0,'0'0'13'16,"0"0"-11"-16,0 0 17 15,0 0-5-15,0 0 1 16,0 0-15-16,10 9-6 16,-5 31 6-16,5 15 1 15,-1 5 15-15,0 0-12 0,0-7 6 16,-2-5-5-16,-5-2-5 16,2-7 6-16,-1-2-4 15,-3-8-2-15,0-8 0 16,0-8-9-16,0-7-36 15,-5-5-28-15,-6-1-31 16,0-3-88-16,4-26-26 16</inkml:trace>
  <inkml:trace contextRef="#ctx0" brushRef="#br0" timeOffset="70473.8078">14828 8068 478 0,'0'0'11'0,"0"0"-8"15,0 0 0-15,0 0 1 0,0 0 37 16,-110 34 5-16,73-9-18 16,1 2-7-16,8-1-3 15,5-3-1-15,6-3-7 16,7-5-3-16,5-3-5 16,3-2-2-16,2-5 0 15,0 0 0-15,0-3 3 16,10 2-3-16,11-2 7 15,13-2 5-15,7 0 2 16,11-4-13-16,7-10-1 16,-1-1 0-16,1 1-46 15,-1 1-35-15,-3 0-97 16,-4-1-29-16</inkml:trace>
  <inkml:trace contextRef="#ctx0" brushRef="#br0" timeOffset="70790.608">15164 8122 529 0,'0'0'67'16,"0"0"-46"-16,0 0 15 16,0 0-12-16,0 0 2 15,0 0-14-15,-70 90 5 16,62-64-8-16,7 1-5 16,1-6-2-16,0-4-2 15,4-3 3-15,10-6-1 16,3-5 6-16,3-3-1 0,2 0-1 15,3-14 2-15,-7-10 5 16,-3-9 12-16,-9-6 7 16,-6-1-27-16,0 5-2 15,-3 10-3-15,-14 9 4 16,-1 7-4-16,-1 8-4 16,-2 1-13-16,-4 0-29 15,1 16-16-15,-3 3-26 16,2 2-106-16,5-6-63 15</inkml:trace>
  <inkml:trace contextRef="#ctx0" brushRef="#br0" timeOffset="71149.6584">15455 7967 420 0,'0'0'21'0,"0"0"-16"16,0 0 5-16,0 0 35 15,0 0 6-15,0 0-21 16,-67 101-12-16,67-82-2 16,0-2-8-16,11-5-2 15,6-6 7-15,7-4-3 0,-3-2 18 16,3-2 3-16,2-16 1 15,-7-6-5-15,-4-6 2 16,-8 1-11-16,-7 6-5 16,0 6-1-16,0 8-2 15,0 4-10-15,-7 5-5 16,-9 0-6-16,-4 10-22 16,-7 13-2-16,0 2-16 15,2 2-19-15,5-1-76 16,11-8-88-16</inkml:trace>
  <inkml:trace contextRef="#ctx0" brushRef="#br0" timeOffset="71474.9793">15703 8076 67 0,'0'0'557'15,"0"0"-551"-15,0 0-6 16,0 0 0-16,0 0 16 15,0 0 5-15,-51 16-6 16,29 10-3-16,-1 4 12 16,-3 2 0-16,2 3-6 15,3 0-3-15,1 1-4 16,7-1-6-16,3-3-1 16,2-2 1-16,8-3-3 15,0-4 0-15,0-6-1 16,10-2 0-16,8-3 2 0,2-7 1 15,8-2 1-15,3-3 2 16,7 0-7-16,2-15-3 16,7-7-32-16,2-1-43 15,1-1-17-15,-5-6-189 16</inkml:trace>
  <inkml:trace contextRef="#ctx0" brushRef="#br0" timeOffset="71793.174">16037 7851 474 0,'0'0'9'0,"0"0"7"0,0 0 41 16,0 0 4-16,0 0-12 15,0 0-38-15,22-4-10 16,-7 39-1-16,4 11 17 15,-2 12 11-15,-5 8-1 16,-5 0-6-16,-7 1 0 16,0 3 1-16,0-2-8 15,-11 1-4-15,-9-6 5 16,-9-6-12-16,-5-9-3 16,-10-6 0-16,-3-3-3 15,-4-4-42-15,-4-1-26 0,0-6-77 16,-3-7-221-16</inkml:trace>
  <inkml:trace contextRef="#ctx0" brushRef="#br0" timeOffset="72124.5242">14508 9090 328 0,'0'0'262'0,"0"0"-262"0,0 0-1 15,0 0 1-15,0 0 34 16,139 10 28-16,-53-14-10 16,16-12-21-16,7-1-14 15,1-1-4-15,0 2-9 16,-2 2 2-16,-8 2-6 15,-8 8 2-15,-17-1-2 16,-13 5 0-16,-17-4 1 16,-15 3-1-16,-15 1 0 15,-11-2-11-15,-4 2-40 16,-8 0-25-16,-24 6-77 16,-17 11-78-16,-12 4 12 15</inkml:trace>
  <inkml:trace contextRef="#ctx0" brushRef="#br0" timeOffset="72387.6379">14852 9379 455 0,'0'0'0'0,"0"0"5"16,0 0-5-16,0 0 66 16,0 0 22-16,0 0-15 15,103 18-19-15,-42-31-24 16,2 0-17-16,-8 0 3 15,-1 2-4-15,-5 2-2 16,-7 2 3-16,-8 4-3 16,-14 0-3-16,-6 3-3 15,-9 0-3-15,-4-2-2 0,-1 2-1 16,0 0-15 0,0 0-28-16,0 0-51 0,0 0-48 15,-15 0-109-15</inkml:trace>
  <inkml:trace contextRef="#ctx0" brushRef="#br0" timeOffset="74454.463">7459 3232 220 0,'0'0'28'0,"0"0"-16"0,0 0 11 16,0 0-7-16,0 0 12 16,0 0 10-16,34-85-13 15,-34 82 7-15,0 3 0 16,0 0-8-16,0 0-13 16,0 0-11-16,0 0-2 15,0 0-3-15,-3 9 4 16,-10 13 1-16,-2 3 0 15,4 5 0-15,2 3-6 16,4 5 5-16,5 0 0 16,0 2 0-16,0 0-2 15,15 0 2-15,9 0 0 16,4-2 1-16,1-2-1 16,3-5 1-16,-1-2-3 0,1-3 1 15,1-4 1-15,0-3 1 16,6-6-1-16,6-3-4 15,3-5-2-15,0-4-1 16,1-1-8-16,-8 0 2 16,0 0 3-16,0 0-6 15,1 0 12-15,-1 2 1 16,6 2 0-16,2 2-6 16,-4-1 4-16,3 4 3 15,-5 2 0-15,-4 2 1 16,-4 1-2-16,0 4 3 15,-1 0 0-15,0 2 1 0,0 2 0 16,-1 1 0-16,-4 3 0 16,0 1-1-16,1 1-2 15,-6 3 3-15,3 1 0 16,5-2 0-16,4-1 0 16,5 0 2-16,1-1-4 15,1 3 2-15,-4 1-1 16,-5 0 1-16,-4 0-2 15,0 0 2-15,-2 0-1 16,1-3 1-16,-3-4 1 16,1-2-1-16,-2-4 0 15,-2-3 0-15,2-4 0 16,-3-1 1-16,0 0 0 0,2-4-1 16,-3 1 0-16,2-1 0 15,1 3 0-15,0 2 0 16,3-3-3-16,0 10 3 15,5 1-2-15,2 10 2 16,-1 2-1-16,3 8 0 16,0-3 0-16,-7 2-1 15,2-1 2-15,-3-1 0 16,-5-2-3-16,-3-1 2 16,-7-3 1-16,-3-5 0 15,-3-3 0-15,-5-8 0 16,0-5 0-16,-2-5 1 0,0-3 0 15,0-2-2-15,0 0 2 16,0 0-2-16,0 0-1 16,0 0-75-16,-9-9-92 15</inkml:trace>
  <inkml:trace contextRef="#ctx0" brushRef="#br0" timeOffset="74839.6278">9363 4873 435 0,'0'0'12'15,"0"0"-12"-15,0 0-20 16,0 0 9-16,0 0 11 15,0 0 3-15,61 61-2 16,-30-36-1-16,3-3 3 16,-1-4 0-16,3-2-1 15,2-6 4-15,-3-4 0 16,-1-6 16-16,0 0 11 16,-1 0 13-16,-8-13-7 15,1-6-6-15,-2-5 0 0,-7-7 2 16,0-2-12-16,-3-2-12 15,-4 1-8-15,0 10-3 16,-2 11-21-16,-6 6-14 16,0 2-41-16,-2 0-125 15,0-5-34-15</inkml:trace>
  <inkml:trace contextRef="#ctx0" brushRef="#br0" timeOffset="75372.8225">9092 2688 153 0,'0'0'8'16,"0"0"39"-16,0 0-12 16,0 0-18-16,0 0-7 15,0 0-10-15,-5-2 0 16,5 18 1-16,0 4 8 0,5-1 3 15,6-3-8-15,-5 0 2 16,3-8 3-16,1-5 12 16,8-3 37-16,9 0 35 15,6-13-23-15,10-8-38 16,2-7-15-16,-3-3-10 16,-5 3 5-16,-3-5-5 15,-2 3-1-15,-2 3-1 16,-2 1-3-16,-3 7-1 15,-9 5-1-15,-3 8-1 16,-8 2-1-16,-3 4 0 16,1 0-5-16,-2 0-67 15,2 8 1-15,2 11-26 16,-5 4-8-16,-3 1 6 0,-20-6-75 16</inkml:trace>
  <inkml:trace contextRef="#ctx0" brushRef="#br0" timeOffset="78574.5199">9469 1876 388 0,'0'0'14'0,"0"0"0"15,0 0 11-15,0 0-18 16,0 0-7-16,0 0-6 16,-1 46 6-16,-8 3 26 15,-2 9-2-15,2 4-2 16,-1 2-15-16,0-8-6 16,3-8 4-16,5-12-5 15,-3-15 1-15,5-14 5 16,0-7-4-16,0-17 36 15,-5-21 26-15,-1-15-60 16,-1-7-1-16,0-5-3 16,-1-5 0-16,0-2 0 0,4-2 0 15,4 2-6-15,0 1-9 16,0 8 8-16,0 6-4 16,0 12 11-16,6 15-3 15,4 13 3-15,1 12-6 16,2 5 1-16,1 27-11 15,-1 18 3-15,-6 14 10 16,-7 12 1-16,0 4 0 16,-23-3 0-16,-3-9-8 15,1-18-18-15,8-15-1 16,9-13 23-16,5-11 1 16,2-3 5-16,1-3 0 15,0 0 6-15,0 0-1 16,0 0 0-16,7 0-4 15,15 0 0-15,9-3-1 0,7-1-48 16,2 0-78-16,2 4-5 16,-5 0-58-16</inkml:trace>
  <inkml:trace contextRef="#ctx0" brushRef="#br0" timeOffset="78924.39">9634 2077 12 0,'0'0'72'0,"0"0"-37"15,0 0-5-15,0 0 0 16,0 0 5-16,0 0-24 15,10 67 5-15,0-67 63 16,11-24 64-16,11-11-77 16,8-9-32-16,-1-6-10 0,-5 3-10 15,-4 6-12-15,-8 14 3 16,-7 10-3-16,-4 17-2 16,-6 0-1-16,1 22-11 15,-2 19 10-15,7 5 1 16,3-1 2-16,8-11 0 15,7-15-1-15,2-13 3 16,12-6 7-16,9-14 32 16,10-17-8-16,7-4-16 15,-1-1-9-15,-5-5 1 16,-4 5-10-16,-5 0 3 16,-2 2-3-16,0 9 1 15,-5 8-2-15,-15 8-34 16,-12 9-24-16,-16 0-69 15,-4 16-74-15,-45 11 93 0</inkml:trace>
  <inkml:trace contextRef="#ctx0" brushRef="#br0" timeOffset="83288.8564">5712 5501 99 0,'0'0'55'0,"0"0"-12"15,0 0 11-15,0 0 7 16,0 0 4-16,0 0-14 16,0 0 9-16,-37-57-10 15,33 50-1-15,-1 1-7 16,0 3-4-16,2-2-2 15,1 1-3-15,2 3-2 16,0 1-3-16,0-2-5 0,0 2-3 16,0 0-3-16,0 0-2 15,0 0-8-15,0 0-3 16,0 0-4-16,0 0-4 16,0 0-3-16,0 21-2 15,0 13 4-15,0 11 5 16,0 5 1-16,8 2-1 15,-1 0 2-15,-3 1-2 16,-1 3 0-16,-3 0 4 16,0 0-1-16,0 0 2 15,0-8-3-15,0-2-1 16,0-4-1-16,0-7 1 0,0-3 1 16,0-7-2-16,0-6 1 15,0-5-1-15,0-6 2 16,0-5-3-16,0-1 1 15,0-2 0-15,0 0 1 16,0 0 5-16,0 0-2 16,0 0 2-16,0 0 4 15,0-5-1-15,0-13 5 16,0-9-11-16,0-8 2 16,2-10-5-16,4-7 1 15,1-8-1-15,0-6-1 16,-1-4 1-16,2 2 0 15,-6 2 0-15,2 2 0 16,-2 6 0-16,-1 4 0 0,2 0 1 16,-3 4-1-16,1 1 0 15,1 5 0-15,-2 6 0 16,1 11 0-16,-1 7 0 16,0 9 0-16,0 7 0 15,0 4 0-15,0 0 0 16,0 0-7-16,0 0 0 15,0 0-1-15,0 22-1 16,0 12 3-16,-3 10 5 16,-4 11 1-16,1 5 0 15,-2 5 0-15,2-3-1 16,3 2 1-16,-1-1 1 0,3-3-1 16,-2-2 0-16,3-6 0 15,0-1 0-15,0-7-1 16,0-8 2-16,0-3-2 15,0-6 1-15,8-7 0 16,-3-1-2-16,2-7 2 16,-2-3 0-16,-3-4 0 15,1-2 1-15,-3 1-1 16,0-4 1-16,0 1-1 16,0-1-13-16,0 0-13 15,0 0-22-15,0 0-3 16,0 0-11-16,0-11-97 15,0-6-118-15</inkml:trace>
  <inkml:trace contextRef="#ctx0" brushRef="#br0" timeOffset="84127.3803">6091 5598 154 0,'0'0'75'0,"0"0"-18"15,0 0 12-15,0 0-4 16,0 0 2-16,0 0-18 16,0-3-16-16,0 3-5 15,-7 3-10-15,-12 12-6 16,-7 8 5-16,-8 6-1 15,-3 1-5-15,-3 5-3 0,-1-2-1 16,0 2 3-16,2 1-5 16,0-4 6-16,0-2-1 15,10-6-3-15,7-6-3 16,8-5 0-16,6-6-3 16,-1-4-1-16,9-1 3 15,0-2 1-15,0 0 4 16,0 0 3-16,0 0 1 15,0 0-7-15,0 0 1 16,0 0-6-16,0 0 0 16,0 0-1-16,0 0-2 15,0 0 3-15,0 0 1 0,0 0-1 16,0 0-1 0,0 0-1-16,0 3 0 0,11 3 0 15,3 1 2-15,6 2 0 16,2 1 1-16,0 2 1 15,3 1-1-15,-2 0 1 16,2 1 2-16,-3-2 1 16,-2 0 1-16,0 2 0 15,0-3 0-15,-1 1 2 16,1-3 1-16,0 1-1 16,-6-2 1-16,2-1 1 15,-5-4-3-15,-4 1-5 16,-3-4 3-16,1 1-1 15,-4-1 1-15,0 0-1 16,-1 0-2-16,0 0 3 0,0 0-3 16,0 0 1-16,0 0 0 15,0 0-3-15,0 0-23 16,0 0-30-16,0-5-78 16,0-4-180-16</inkml:trace>
  <inkml:trace contextRef="#ctx0" brushRef="#br0" timeOffset="85446.8446">14047 5008 84 0,'0'0'42'16,"0"0"-17"-16,0 0 13 15,0 0 9-15,0 0 23 16,0 0-11-16,-10-5 0 0,10 5-18 16,0 0-20-16,-1 0-5 15,1 0-3-15,0 0-2 16,0 0-8-16,0 1-1 15,7 12 9-15,12 3 21 16,8 3-6-16,8 2-4 16,5 3-6-16,4-2 17 15,6 0-25-15,1-3 0 16,-3-5 2-16,-7-2 0 16,-8-3 0-16,-8-2-2 15,-7-4-3-15,-5 2-1 16,-1-2-4-16,-6 0 2 15,0 1-1-15,-5-4-1 16,-1 0 0-16,0 0 0 16,0 0 1-16,0 0 2 0,0 0-2 15,0 3-1-15,0 8 2 16,-20 10-1-16,-5 5 6 16,-9 6 3-16,-2-4 1 15,-1-3-3-15,0 2-3 16,1-4 0-16,5-2-1 15,6-3-1-15,7-5 5 16,6-6-4-16,5-3 0 16,2 2-1-16,1-3-2 15,1-1-1-15,0-1 0 16,3 1 1-16,0-2-2 16,0 0 1-16,0 0 0 0,0 0 1 15,0 0 0-15,0 0-1 16,0 0-7-16,0 0-20 15,0 0-17-15,0 0-20 16,0 0-34-16,0 0-129 16,15-14-89-16</inkml:trace>
  <inkml:trace contextRef="#ctx0" brushRef="#br0" timeOffset="87088.7696">14641 4888 142 0,'0'0'0'0,"0"0"-1"15,0 0 1-15,0 0 13 16,0 0 30-16,0 0 12 16,-27-80 20-16,24 70 14 15,0 0-13-15,3-1-15 16,-1 2-11-16,-2-3 4 0,2 2-14 16,-3-1-7-16,2-1-6 15,1 3 3-15,-1 1-6 16,-1 1-1-16,3 1-11 15,0 0 4-15,0 2-3 16,0 0 1-16,0 3-5 16,0-1 0-16,0 0-1 15,0 2-3-15,0 0 1 16,0 0-3-16,0 0-1 16,0 0 0-16,0 0-2 15,0 0 0-15,-3 0-2 16,3 0-1-16,0 0 0 15,0 0-2-15,0 0 1 16,0 0 3-16,-1 7-1 16,-2 0 1-16,2 4 1 0,0 3 0 15,-1 2-1-15,-4 3 0 16,2 1 1-16,1 5 0 16,-4 2 1-16,2 2-1 15,3 8 0-15,-5-2 1 16,1 2-2-16,-1-3 2 15,2 3-1-15,2 0 0 16,-1 1 0-16,2 6 0 16,2 3 0-16,0 1 0 15,0 4 0-15,0-1 0 16,0-3 0-16,0-5 0 16,0-6 1-16,0 2-2 0,0-4 2 15,0-2-1-15,0 0 0 16,0 1 0-16,0-2 0 15,2-1 0-15,-2-2 2 16,3-7-4-16,-2-3 4 16,0-3-2-16,1-4 0 15,-2-3 1-15,0-4-1 16,0-1 0-16,0-4 0 16,0 2 1-16,0 0 0 15,0-2 2-15,0 0 2 16,0 0-1-16,1 0 2 15,5-4 3-15,-1-17-1 16,8-7-5-16,-3-7-3 0,4-9 0 16,0-2 1-16,-2-6-1 15,-1-3 0-15,-3-5 0 16,0-8 0-16,-2-6 0 16,1 1 0-16,0-1-4 15,-1 7 3-15,-3 7-3 16,0 1-2-16,-2 6 6 15,-1 0-3-15,0 1 1 16,0 7-2-16,0 5 2 16,-4 7-1-16,-3 6-3 15,2 4 3-15,0 6-1 16,-1 3-4-16,2 3-3 0,0 1 5 16,-2 2 2-16,5 3 0 15,-2 1-14-15,3 1 4 16,-1 0 0-16,1 0 3 15,0 3 2-15,0-1 4 16,0 1-2-16,0 0-1 16,0 0-3-16,-1 0-7 15,1 0 1-15,0 0-3 16,0 0-7-16,0 0 6 16,0 0 12-16,0 8 6 15,0 3 0-15,0 1 2 16,0 7 1-16,0 8 0 15,0 4 0-15,-2 10 0 16,-4 5 0-16,-1 6 0 16,2 6 0-16,0-2 0 0,-2 0 0 15,5-2 0-15,-3-5 0 16,2 3 0-16,-1 1 0 16,1-1 0-16,-2 3 0 15,2 0 0-15,-3-4 0 16,6 5 1-16,-4-3-1 15,4-3 0-15,0-2 0 16,0-6 0-16,0-3 0 16,0-9 0-16,0-8 0 15,0-4 0-15,0-4 0 0,0-3 0 16,0 0 0 0,4-3 0-16,-4 2 0 0,0 0 2 15,0-1-2-15,0 1 0 16,0-4 2-16,0-1-2 15,0-3 1-15,0-2 0 16,0 1 1-16,0-1 5 16,0 0 12-16,0 2 1 15,0-2-2-15,0 0-7 16,0 0 4-16,0 0 0 16,0 0-3-16,0 0 1 15,0 0-4-15,0 0 3 16,0 0 0-16,0 0-3 15,0 0-3-15,2 0-5 16,-2 0-1-16,0 0 0 0,0 0-32 16,0-3-67-16,-6-8-119 15</inkml:trace>
  <inkml:trace contextRef="#ctx0" brushRef="#br0" timeOffset="88905.2425">9659 5821 99 0,'0'0'10'16,"0"0"31"-16,0 0 4 15,0 0 4-15,-1-93 2 16,1 70-23-16,0 0 1 16,0 6 21-16,-4 5-9 15,3 6-11-15,1 2-4 16,-2 3-10-16,2-1-9 15,0 2 5-15,0 0-5 0,0-1 4 16,0 1-1 0,0 0-7-16,0 0-3 0,0 1-10 15,0 22-4-15,2 12 14 16,8 13 0-16,2 2 1 16,1 0 1-16,-8 0-2 15,1-6 1-15,-3-5 0 16,2-5-1-16,-5-6 1 15,2-3-1-15,-2-6 0 16,0-7 1-16,3-1 0 16,-3-8-1-16,0 1 0 15,0-4 0-15,0 0 3 0,0 0 0 16,0 0 5-16,0 0 6 16,0-4 34-16,0-14-28 15,0-9-15-15,0-9-4 16,0-3-1-16,0-1 2 15,0-1-2-15,0-3 0 16,0 5 0-16,2 2 0 16,2 2 0-16,-1 10 0 15,3 4 2-15,-6 7-2 16,5 3 0-16,-5 4 0 16,0 3 0-16,0 4 1 15,0 0-1-15,0 0-3 16,0 0-5-16,0 19-1 15,0 12 4-15,0 13 4 16,0 2 1-16,-4-1 0 0,1-4 0 16,-1-4 0-16,4-3 0 15,0-6 1-15,0-3-1 16,0-7 0-16,0-1 1 16,0-8-1-16,0-2 0 15,0-5-3-15,0 0 3 16,0-2-5-16,0 0 5 15,0 0 0-15,0 0 1 16,0-14 5-16,0-11-3 16,-3-8-2-16,1-7-2 15,0-6 2-15,0-3-1 16,2-4 0-16,0-2 0 0,0 3 0 16,0 2 0-16,0 3 0 15,0 9 0-15,0 3 0 16,0 7 0-16,0 3 0 15,0 6 0-15,0 5 0 16,0 5 0-16,0 5 1 16,0 3-2-16,0 1 1 15,0 0 0-15,0 0-1 16,0 0-3-16,0 0-2 16,1 15-12-16,7 10-14 15,-4 8-6-15,-1 7-48 16,-3 1-19-16,-3 0-45 15</inkml:trace>
  <inkml:trace contextRef="#ctx0" brushRef="#br0" timeOffset="90954.454">6307 5441 112 0,'0'0'14'16,"0"0"-8"-16,0 0 5 15,0 0 9-15,0 0 9 0,0 0-3 16,-34-26-1-16,31 23 2 16,-4 3-9-16,0-2 6 15,4 0-12-15,-2 1 3 16,-1-1 12-16,3 0 1 15,-2 2-6-15,3 0 9 16,-2 0-4-16,4 0-10 16,-2 0-1-16,2 0-1 15,-4-1 3-15,3 1-5 16,-1 0 4-16,2 0 1 16,0 0-4-16,0 0-3 15,-1 0 0-15,1 0-3 16,0 0 1-16,0 0-5 0,0 0 1 15,0 0-2 1,0 0-3-16,0 0-2 0,0 0-1 16,0 0-1-1,0 0-1-15,4 0 5 0,13 0 2 16,7 0 1-16,7 1-2 16,1 1 3-16,1 0 5 15,1-2-4-15,0 0 1 16,-1 0-4-16,-7 0 1 15,2 0 0-15,-3 0-2 16,-5 0 1-16,1 0-1 16,-1 0 0-16,1 0-1 15,3 0 2-15,3 0-2 16,5 0 0-16,2 0-2 0,0 0 2 16,-4 0 3-16,2 0-3 15,-3 0 0-15,-3 0-1 16,-1 0 1-16,-1 0 0 15,-2 0 0-15,3 0 0 16,2 0 0-16,1 0 1 16,2 0-1-16,3 0 0 15,0 0 0-15,1-4-1 16,4 3 1-16,-1-1 2 16,-2-2-2-16,0 1-2 15,3-1 2-15,-4 1 1 16,1 0-1-16,2-2 1 15,-3 0-1-15,1 0 0 16,2 0 0-16,-1 0 1 0,-2-1-1 16,2 0 0-16,-1 1 0 15,-1 0 1-15,3 2 1 16,-6-2-2-16,2 1 0 16,0 1 0-16,-4-3 0 15,1 0 0-15,-1 1 2 16,-5 0-4-16,2 2 4 15,2 0-2-15,2-2 0 16,-1 2-2-16,1-2 2 16,1 3 0-16,-1 0 0 15,-2 0 2-15,3-1-2 0,0 1-2 16,1 1 2-16,4 0-1 16,-2-1 1-16,-1 0-1 15,-6-2 1-15,1 2 0 16,-2 0 0-16,0-2 1 15,-1 3-1-15,5 0-1 16,0-2 1-16,2 0-1 16,-2 3 1-16,3-3 0 15,-1 3 0-15,2-1 1 16,0 0-2-16,-2 1 2 16,-1-2-1-16,-1 2 2 15,-3 0-3-15,-4 0 2 16,-2 0-1-16,-8-2 2 15,-2 2-2-15,-5 0 0 16,0-2 0-16,-3 2 0 0,0 0 0 16,0 0 0-16,2 0 0 15,1 0 0-15,1 0 0 16,0 0 0-16,1 0 0 16,-2 0 0-16,3 0 1 15,-5 0-1-15,-1 0-1 16,-3 0 1-16,0 0 0 15,0 0-3-15,0 0-19 16,-25 0-29-16,-16 4-151 16,-18-2-49-16</inkml:trace>
  <inkml:trace contextRef="#ctx0" brushRef="#br0" timeOffset="91971.6219">6470 5211 159 0,'0'0'47'0,"0"0"-14"16,0 0 34-16,0 0-16 0,0 0 0 15,0 0-7 1,-12-22-21-16,10 19 0 0,-6 1-6 16,-2 2 6-16,1 0-15 15,-7 0-5-15,-9 5-3 16,-7 17 2-16,-6 6-5 16,0 2 6-16,-1 2-3 15,-1-2 1-15,6-2 0 16,3-4-1-16,4-5 0 15,1-5 2-15,6-4-2 16,7-3 0-16,6-3 1 16,5-3-1-16,2-1 2 15,0 0-1-15,0 0 0 16,0 0 4-16,0 0-5 0,0 0 0 16,0 0 0-16,0 0-4 15,0 3 2-15,0 0-5 16,2 3 3-16,11 5 4 15,6 2 1-15,3 3 2 16,3 2 4-16,6-1 2 16,0 1 8-16,2-1-1 15,-4-1 1-15,1-1-8 16,-2-5-1-16,-3 0 0 16,-2-3-1-16,-3-3 0 15,-4-2 1-15,-7-2-3 16,-3 0-2-16,-3 0 1 15,-2 0-3-15,-1 0 3 0,0 0 1 16,0 0-5 0,0 0-6-16,-5-2-61 0,-14-6-119 15,1-5-81-15</inkml:trace>
  <inkml:trace contextRef="#ctx0" brushRef="#br0" timeOffset="93076.2283">6497 5041 44 0,'0'0'18'16,"0"0"2"-16,0 0 27 15,0 0 2-15,0 0-19 16,0 0 0-16,-82 3 6 0,66-3 2 15,-4 0 5 1,4 0 8-16,1 0-9 0,-2 0-7 16,8 0 8-16,2 0-16 15,3 0 9-15,3 0-14 16,1 0-6-16,0 1-5 16,0-1 0-16,0 0-5 15,0 0-6-15,0 0 0 16,0 0-2-16,5 0 0 15,18 0 2-15,9 0 14 16,9 0-4-16,4 0-4 16,-2 0-1-16,-3 0-4 15,-4 0 1-15,-2 0-2 16,-6 0 0-16,-8 0 1 0,-2 0-1 16,-10 0 0-16,-1 0 0 15,-7 0 2-15,0 0-1 16,0 0 1-16,0 0 0 15,0 0 4-15,0 0-3 16,-19 0-2-16,-10-1-1 16,-6 1-10-16,-6 0 5 15,0 0-3-15,2 1-3 16,5 5 3-16,4-3 1 16,5 3 4-16,5-3 3 15,6-2 0-15,7 1 0 16,3-2 0-16,3 0 0 15,1 0 2-15,0 2-2 0,0-2 0 16,0 0 1 0,0 0-1-16,0 0 1 0,0 0-2 15,1 0-6-15,16 0 7 16,7 0 0-16,9 0 4 16,1 0 6-16,3 0 0 15,-2-4-1-15,-3-2-3 16,-7-1-2-16,0 1 2 15,-12 2-2-15,-6 3 1 16,-4 1-2-16,-3-2 0 16,0 2 1-16,0 0-1 15,-3 0-1-15,-20 0-3 16,-11 0 1-16,-9 0-12 0,-2 6 5 16,4 1 3-16,11-4-1 15,9 1 3-15,7-2-1 16,10-1 3-16,2-1-1 15,2 0 1-15,0 0-2 16,0 0 0-16,0 0 1 16,0 0-3-16,0 0-2 15,11 0 5-15,8 0 1 16,12 0 5-16,6-3 7 16,4-3-3-16,-4-2-5 15,-3 2 0-15,-9 1-3 16,-6 1 0-16,-8 3 0 0,-5 1-1 15,-6 0 0 1,0 0-28-16,0 0-41 16,0 0-140-16,-3 0-31 15</inkml:trace>
  <inkml:trace contextRef="#ctx0" brushRef="#br0" timeOffset="93703.9367">6289 5087 116 0,'0'0'47'16,"0"0"-24"-16,0 0 10 16,0 0 40-16,0 0 6 15,0 0-28-15,4-10-20 16,13 3 12-16,8-2-11 15,8-1 5-15,3 0-15 16,4 2-8-16,1 0 0 16,-3 1-8-16,1 2-2 15,-5 2 2-15,1 1 2 0,-4 0-1 16,-8 2 5-16,-4-2-7 16,-14 1-3-16,-1 1 0 15,-4 0 0-15,0 0-1 16,0 0-1-16,0 0 0 15,0 0-17-15,-14 0-27 16,-6 0-46-16,-4 7-38 16,3-2-63-16</inkml:trace>
  <inkml:trace contextRef="#ctx0" brushRef="#br0" timeOffset="94104.4214">6954 4736 387 0,'0'0'5'16,"0"0"11"-16,0 0 41 16,0 0 32-16,0 0-22 15,0 0-31-15,0-33-1 16,0 33-21-16,0 0-10 15,0 0-4-15,0 5-6 16,-7 17 5-16,-1 12 1 16,-2 7 1-16,-1 7 3 0,-2 1 3 15,10 0 0 1,0 0-3-16,3-2 3 0,0-5-4 16,0-3 0-1,6-6-3-15,12 1 0 0,6-6 1 16,2-2 0-16,4-6 2 15,-1-2-3-15,-1-7 0 16,-3-6-8-16,-4-5-34 16,1 0-9-16,0-8-53 15,-2-16-71-15,-2-8-96 16</inkml:trace>
  <inkml:trace contextRef="#ctx0" brushRef="#br0" timeOffset="94390.763">7289 4843 387 0,'0'0'14'0,"0"0"21"0,0 0 40 16,0 0 8-16,0 0-39 15,0 0-11-15,-12-17-18 16,12 17-9-16,0-2 3 15,17-1-9-15,14 0 8 16,15-3-6-16,5-1 2 16,-1 1-1-16,1 0 0 15,-7-1-3-15,-5 3 2 0,-10 0-2 16,-13 3 0-16,-6 1-1 16,-10 0-34-16,0 0-53 15,0 0-120-15,-20 3 29 16</inkml:trace>
  <inkml:trace contextRef="#ctx0" brushRef="#br0" timeOffset="94650.7753">7383 4818 458 0,'0'0'53'15,"0"0"-53"-15,0 0 0 16,0 0 3-16,0 0 1 0,0 0 34 15,14 58 15-15,-3-34-26 16,-1 1-3-16,0-2-9 16,-3 0-12-16,-1 3-3 15,-2-2 4-15,1-4-2 16,-3 0-1-16,5-6-1 16,-7 0-10-16,5-2-34 15,0-2-74-15,1-7-50 16,3-3-18-16</inkml:trace>
  <inkml:trace contextRef="#ctx0" brushRef="#br0" timeOffset="95031.1161">7875 4654 545 0,'0'0'10'0,"0"0"-3"15,0 0 19-15,0 0 10 16,0 0-21-16,0 0-15 16,38 17 0-16,-21 11 4 15,4 6-2-15,-1 3 16 16,0 6-11-16,-6 5 8 16,-3 5-4-16,-9 2 1 15,-2-3 4-15,-2 0-11 16,-18-6 5-16,-9-4 3 15,-1-5-2-15,1-5 6 0,4-9-6 16,7-3-2 0,0-10 2-16,9-1 0 0,2-5 4 15,3-4 8-15,3 0-12 16,-3 0-3-16,2 0-3 16,2 0-3-16,-5 0-2 15,2 0-25-15,2-3-50 16,1-7-56-16,0-4-209 15</inkml:trace>
  <inkml:trace contextRef="#ctx0" brushRef="#br0" timeOffset="96540.9756">10388 5202 41 0,'0'0'150'16,"0"0"-150"-16,0 0 0 16,0 0 1-16,0 0 2 15,-101-38 12-15,92 35 12 0,5 3 15 16,0 0-3-16,3-1-10 16,-2 1-8-16,-1 0 1 15,0 0 5-15,-5 0 4 16,0 0-1-16,4 0 3 15,3 0 7-15,-3 0-4 16,5 0-14-16,0 0-3 16,0 0-4-16,0 0-5 15,0 0 1-15,0 0-4 16,0 0 1-16,0 0 0 16,0 0-3-16,11 0 2 15,13 0 12-15,10 0-1 16,10 0-2-16,6-7-3 0,9-1-5 15,7 0 3 1,8-1-4-16,5 1 0 0,4 2 0 16,5-2-3-16,0 0-1 15,4 1-2-15,0 1 4 16,-6 0-5-16,2 0 0 16,-8-4 0-16,3 0 1 15,0-2-1-15,0 0 0 16,-1 1 1-16,0-1-1 15,-3 2 0-15,0 0 0 16,0 0 1-16,-3 3-2 16,-5-1 3-16,-4 0-2 15,-5-1 3-15,0-1-3 16,-1 1 0-16,5 0-1 0,-1-1 1 16,2 1 1-16,-4-2-1 15,-4 4-1-15,-5 1 1 16,-1-2-3-16,-3-2 6 15,1 2-6-15,-1-1 6 16,-1 1-6-16,-1-1 4 16,-1 1-2-16,1 3 1 15,0-2 0-15,-3 5 1 16,1-1 1-16,-4-2-2 16,-1 2 0-16,-4-1 2 15,-5 3-2-15,-3 0 0 16,-8-3-2-16,0 3 2 15,0-1 2-15,-1-2-1 16,-4 3-1-16,-3 1-1 0,-3-2 1 16,-1 2 1-16,-7 0-1 15,2-2 0-15,-3 2 0 16,-1 0 0-16,0 0-2 16,0 0-3-16,0-2-17 15,0 2-21-15,-5-1-20 16,-11-1-52-16,-8-2-77 15,2-4-21-15</inkml:trace>
  <inkml:trace contextRef="#ctx0" brushRef="#br0" timeOffset="96770.6665">13464 4663 210 0,'0'0'126'0,"0"0"-79"15,0 0 6-15,0 0 12 16,0 0-1-16,0 0-28 15,67-35-16-15,-42 35-6 16,0 0 1-16,-4 1-12 16,1 15 2-16,-4 2-5 15,-8 4 5-15,-5 1 1 16,-5 2-4-16,-8 6-1 16,-31-1 4-16,-17 4-5 15,-22-2-6-15,-20-4-59 16,-26-2-156-16</inkml:trace>
  <inkml:trace contextRef="#ctx0" brushRef="#br0" timeOffset="97655.181">9690 3539 270 0,'0'0'0'16,"0"0"6"-16,0 0 1 16,0 0 12-16,0 0 35 15,0 0 14-15,-53-61-25 0,50 57 11 16,3 3-2 0,0 1-23-16,0 0-9 0,0 0-17 15,0 0-3-15,0 0-2 16,0 0-1-16,0 18-6 15,0 12 5-15,15 8 3 16,1 12 2-16,1 9 7 16,5 8 5-16,-5 14-4 15,5 16 10-15,1 13 2 16,-7 12-9-16,-2 7 5 16,-6 3-9-16,-8 0 1 15,0 3 1-15,0-3-9 16,0-5 4-16,0-1-5 15,0 4 3-15,0-1-1 16,0 4-2-16,10 0 0 0,3-4 0 16,-2-7-4-16,5-13 4 15,-5-13 0-15,0-12-2 16,-8-11-34-16,-3-4-18 16,0-11-43-16,-15-7-56 15,-11-11 28-15,4-14-12 16</inkml:trace>
  <inkml:trace contextRef="#ctx0" brushRef="#br0" timeOffset="98187.9182">9695 3383 214 0,'0'0'6'15,"0"0"-4"-15,0 0 0 16,0 0-1-16,-109-50 7 15,88 43 3-15,4 1 3 16,5 2 32-16,0 1-6 16,7 3 3-16,-3 0-7 15,-3 2-27-15,-10 24-9 0,-12 14 0 16,-3 9 1 0,-8 7 0-16,7-2 1 0,10-7-2 15,6-12-1-15,10-9-4 16,9-9-24-16,2-4 4 15,0-6-39-15,6-7-19 16,17 0 34-16</inkml:trace>
  <inkml:trace contextRef="#ctx0" brushRef="#br0" timeOffset="98405.5961">9570 3315 429 0,'0'0'10'0,"0"0"3"0,0 0 3 15,0 0-6 1,0 0-9-16,0 0 0 0,108-39 0 16,-65 55-1-16,9 2 6 15,4 3-5-15,-7 0 3 16,0-2-2-16,-1-1-2 16,0 1 0-16,-1-1 0 15,-2-1-26-15,-9-2-57 16,-9-8-35-16,-11-5-33 15</inkml:trace>
  <inkml:trace contextRef="#ctx0" brushRef="#br0" timeOffset="99372.4687">9809 2711 454 0,'0'0'12'0,"0"0"8"16,0 0 43-16,0 0-12 15,0 0-5-15,0 0-3 16,8-45-21-16,-5 45-17 16,1 0-5-16,10 1-5 15,6 11 5-15,11 8 3 16,-1 3 5-16,4 3 0 0,-1 1 2 16,0-4-5-16,-4 0-1 15,-3-4-3-15,-5-3 1 16,-7-2-1-16,-4-3 0 15,-3-3-1-15,-1-1 1 16,-5-3 1-16,2 2-2 16,-3 0-2-16,0 0-19 15,0-4-20-15,0-1-1 16,0-1-14-16,0 0-37 16,-4 0-22-16,-2-7-65 15</inkml:trace>
  <inkml:trace contextRef="#ctx0" brushRef="#br0" timeOffset="99803.7256">10254 2632 292 0,'0'0'22'15,"0"0"11"-15,0 0 37 16,0 0-4-16,0 0 13 16,0 0-32-16,15-67-5 15,-15 65-1-15,0 2-11 16,0 0-11-16,0 0-18 15,0 0-1-15,0 0-11 16,0 10 1-16,0 16 4 16,-9 13 6-16,-3 11 1 15,-3 5 7-15,-6 3-3 0,3-1 0 16,-2-3 6-16,-3-2-8 16,-2 0 1-16,-3-3-1 15,7-2-1-15,1-5 1 16,3-2-3-16,3-9 5 15,4-3-1-15,3-6-4 16,4-5 7-16,2-5-4 16,-2-8-1-16,2-2 3 15,1-2-3-15,0 0 8 16,0 0 4-16,0 0 3 16,0 0-1-16,0 0-6 15,0 0-5-15,0-2-5 16,0-9-17-16,0 2-63 15,14-3-79-15,1 5-310 16</inkml:trace>
  <inkml:trace contextRef="#ctx0" brushRef="#br0" timeOffset="101370.1021">14348 5191 157 0,'0'0'22'16,"0"0"-12"-16,0 0 23 16,0 0 0-16,0 0 13 15,0 0-9-15,-2-3-11 16,2 1-7-16,0 2 0 15,0 0-7-15,0 0-9 16,2 0-3-16,18 0 0 16,16 0 6-16,13 0 8 15,13-4 15-15,14-4 10 0,12 2-13 16,6-2-11-16,6 2-1 16,2 1-1-16,2-1 3 15,1 1-3-15,3-3-2 16,-1 2-4-16,-6-1-2 15,-9 0 2-15,-8-2-2 16,-8 3 1-16,-3-2 4 16,-9 2-3-16,-6 0-2 15,-8 2-3-15,-5 3-2 16,-8-3 2-16,-6 4-1 16,-9-2 0-16,-9 2-1 15,-6 0 0-15,-5 0 1 16,-2-1 1-16,0 1 1 15,0-2 2-15,0 2 0 0,0 0-4 16,0 0-1-16,0 0 1 16,0 0-2-16,0 0-1 15,0 0-9-15,0 0-28 16,-6 0-77-16,-9 0-83 16,-4 0-25-16</inkml:trace>
  <inkml:trace contextRef="#ctx0" brushRef="#br0" timeOffset="101707.8033">16142 4954 288 0,'0'0'14'0,"0"0"-10"15,0 0 35-15,0 0 45 16,0 0 3-16,0 0-38 15,37-27-25-15,-30 27-12 16,3 0-5-16,7 0-1 16,3 0 3-16,2 6-1 15,1 4 0-15,-5 1-8 16,-1 4 3-16,-1 2-1 16,-6 3-1-16,-5 3 5 15,-5 1 1-15,0 2 0 16,-31-1 6-16,-11 4 9 15,-9 2-11-15,-1-2-11 0,4-2-3 16,9-1-41-16,9 1-65 16,7-8-109-16,10-8-119 15</inkml:trace>
  <inkml:trace contextRef="#ctx0" brushRef="#br0" timeOffset="102209.3687">16959 4823 353 0,'0'0'29'0,"0"0"3"16,0 0 70-16,0 0-7 16,0 0-40-16,0 0 1 15,0-29-20-15,0 29-17 0,0 0-9 16,0 0-10-1,2 0-2-15,7 16-5 0,7 10 7 16,5 7 2-16,7 7 4 16,2 1-3-16,4 0 3 15,1-4 1-15,3-2-1 16,-3-7 0-16,-1-2 4 16,-7-6-6-16,-9-8-1 15,-6-3 0-15,-7-6-2 16,-1 1-1-16,-2-4 0 15,-1 0-22-15,-1 0-24 16,0 0-18-16,0 0 5 16,0 0-22-16,0-11-98 15,0-5-6-15</inkml:trace>
  <inkml:trace contextRef="#ctx0" brushRef="#br0" timeOffset="102553.8026">17378 4860 301 0,'0'0'64'0,"0"0"-10"16,0 0 47-16,0 0-19 15,0 0-26-15,0 0-5 16,2-27-19-16,-2 27-16 16,0 0-15-16,0 0-1 15,-2 7-6-15,-18 18 6 16,-6 10 1-16,-6 6 6 0,-4-1 6 15,-1-3-7-15,2-2 1 16,2-4-5-16,5-1 1 16,4-3-2-16,5-3 5 15,-1-3-1-15,6-3-3 16,2-4 4-16,5-4-4 16,6-6-2-16,-2 2 0 15,1-4 0-15,-3 1 1 16,-2 5-1-16,-4 2-59 15,-9-2-82-15,-7-6-303 16</inkml:trace>
  <inkml:trace contextRef="#ctx0" brushRef="#br0" timeOffset="105002.2749">10459 5502 73 0,'0'0'31'0,"0"0"8"16,0 0 16-16,0 0 5 15,0 0 10-15,0 0-6 16,0 0 14-16,-13-52-3 16,13 46-21-16,0 0-16 15,0 3-5-15,0-3-2 16,0 2-2-16,0-2-10 15,-1 3-3-15,1 0 0 16,-2 2-5-16,2 1-1 16,0 0-7-16,0 0-3 0,0 0-2 15,0 0-4-15,0 3-2 16,0 15 2-16,0 7 4 16,0 7 2-16,6 3 0 15,-2 2 0-15,-1-4 2 16,0 0-2-16,-3-5 1 15,0-2-1-15,0-3 0 16,0-7 0-16,0-3 0 16,0-4 0-16,0-4 0 15,0-2 0-15,0-3 0 16,0 0 1-16,0 0 3 16,0 0 7-16,0-13-3 15,-6-10-7-15,2-8-1 16,0-2 1-16,4-4-2 15,0-1 1-15,0 3-1 0,0 5 1 16,0 7 0-16,0 7 0 16,0 7 0-16,0 2 1 15,0 6-1-15,0 1 0 16,0 0-1-16,0 0-1 16,0 0-2-16,0 0-2 15,0 13-4-15,5 15 4 16,4 7 5-16,-1 5 0 15,-2-1 1-15,-2-2 1 16,-1-6-1-16,1 0-1 16,-1-4 1-16,-3-3-9 15,5-3-8-15,-5-5-21 0,0 0-6 16,0-2-10-16,0-6-82 16,0-2-31-16,0-6-22 15</inkml:trace>
  <inkml:trace contextRef="#ctx0" brushRef="#br0" timeOffset="105636.3608">11479 5504 383 0,'0'0'75'0,"0"0"-33"16,0 0 6-16,0 0-27 15,0 0-21-15,0 0-3 16,18 31 3-16,-11 0 0 15,-2 4 3-15,2-2-2 16,-5-1 1-16,1-3 1 16,3-1-3-16,-2-5 5 0,-3-6 0 15,3-3-2-15,-2-8-1 16,0-3 0-16,-2-3-1 16,0 0 2-16,0 0 14 15,1-5 29-15,1-18-16 16,0-7-26-16,5-8-3 15,1-7 0-15,6-5 0 16,-2-2-1-16,-2 4 1 16,2 4-1-16,-5 12 0 15,-1 13 0-15,1 8 0 16,-7 6 2-16,0 4-2 16,0 1 1-16,0 0-1 15,0 0 0-15,0 0-3 0,2 1-2 16,3 22-5-1,2 11 7-15,0 4 3 0,-3 5 0 16,-2-1 0-16,-2-5 0 16,0-7 1-16,0-3-2 15,0-7 2-15,0-2-2 16,0-2-3-16,0-5-23 16,-8 0-39-16,-2-2-102 15,1-8-24-15</inkml:trace>
  <inkml:trace contextRef="#ctx0" brushRef="#br0" timeOffset="106015.2147">12278 5403 383 0,'0'0'62'15,"0"0"-18"-15,0 0 7 16,0 0-28-16,0 0-23 16,0 0 0-16,2 43 0 15,-2-6 0-15,0 5 6 16,0-3-2-16,0 0 0 0,0-3 2 15,0-3 4-15,0-4 6 16,0-4-15-16,0-5 6 16,0-6-7-16,0-3 1 15,0-4-1-15,0-2 2 16,0-4-2-16,0 1-3 16,0-2-44-16,0 0-40 15,0-2 6-15,8-15-92 16</inkml:trace>
  <inkml:trace contextRef="#ctx0" brushRef="#br0" timeOffset="106295.0193">12697 5433 456 0,'0'0'23'15,"0"0"-15"-15,0 0 19 16,0 0 11-16,0 0-35 15,0 0 3-15,3 46 26 16,-3-16-11-16,0 0-8 16,0 2-13-16,0-2 12 15,0 0-10-15,0-5-1 16,0-1 2-16,0-3-2 16,0-7 1-16,0-1-1 15,0-5-1-15,1-4-17 0,-1-1-26 16,2-3-57-1,2 0-25-15,4-5 15 0</inkml:trace>
  <inkml:trace contextRef="#ctx0" brushRef="#br0" timeOffset="106546.9444">13309 5317 409 0,'0'0'52'15,"0"0"-52"-15,0 0-5 16,0 0 5-16,0 0 36 0,0 0 19 16,0 93-6-1,-4-62-32-15,0-1-6 0,0 0-4 16,2-2-6-16,2-1 3 16,0-5-3-16,0-5-1 15,0-4 0-15,0-3 0 16,0-4-5-16,0-1-72 15,0-5-87-15,0 0-41 16</inkml:trace>
  <inkml:trace contextRef="#ctx0" brushRef="#br0" timeOffset="106782.3785">13803 5246 364 0,'0'0'38'0,"0"0"-38"16,0 0-10-16,0 0 10 16,0 0 14-16,0 0 22 15,1 110-13-15,-3-82-7 16,-3 0-4-16,2-3-10 16,2-2-1-16,-3-4 3 15,2 2-4-15,-5-5-37 16,4-4-79-16,1-7-38 15</inkml:trace>
  <inkml:trace contextRef="#ctx0" brushRef="#br0" timeOffset="107003.7013">14080 5287 317 0,'0'0'36'0,"0"0"-32"0,0 0-4 16,0 0 11-16,0 0 4 15,0 0 69-15,-5 81-42 16,0-53-22-16,-3 1-1 16,5-6-12-16,-1 1-3 15,4-3 0-15,-5-3-2 16,1-4-2-16,-9 0-23 16,-7 0-99-16,-5-3-42 15</inkml:trace>
  <inkml:trace contextRef="#ctx0" brushRef="#br0" timeOffset="107785.9116">9415 5618 38 0,'0'0'35'16,"0"0"-30"-16,-111 16 4 15,80-11-5-15,-2-1-1 16,-1 1 9-16,-1 2-4 16,-8-1-5-16,-5 3-2 15,-3 1-2-15,-6 2 0 0,-3-1-6 16,-1-2-24-16,0 2-22 15</inkml:trace>
  <inkml:trace contextRef="#ctx0" brushRef="#br0" timeOffset="108120.5729">7986 5823 7 0,'0'0'28'0,"0"0"-9"16,0 0 3-16,-114 12-12 15,77-6-9-15,-7 3-1 16,-4-1-7-16,-6 2-4 16,2-3-5-16,-2 1 11 15,-1 0-9-15,2-1 14 16,-4 1 1-16,6-4 1 15,3 3 0-15,6-4 1 16,6-2-3-16,3 3 0 16,2-3 7-16,-3 3-7 15,-1 2 0-15,-3 1-5 16,-1 1-14-16,-8-1-6 16</inkml:trace>
  <inkml:trace contextRef="#ctx0" brushRef="#br0" timeOffset="108775.3145">6290 6037 10 0,'0'0'46'15,"0"0"-9"-15,0 0-10 16,0 0-2-16,0 0-4 15,0 0-11-15,0 0-6 16,0 0-4-16,0 0 0 16,0 0 0-16,0 0 0 15,0 0 0-15,0 0 1 16,0 0 2-16,0 0 5 16,0 0 8-16,0 0 4 15,0 0 0-15,0 0-6 16,0 0-6-16,0 0-7 0,0 0-1 15,0 0 0-15,0 0 0 16,0 0 0-16,0 0 0 16,0 0 0-16,0 0 0 15,0 0 0-15,0 0 0 16,0 0 3-16,0 0-1 16,0 0 3-16,0 0 2 15,0 0 0-15,0 0 2 16,0 0-2-16,0 0 3 15,0 0-3-15,0 0-2 16,0 0-2-16,0 0-1 16,0 0 0-16,0 0 0 15,0 0-2-15,0 0 0 0,0 0 0 16,0 0-3-16,0 0 2 16,0 0-9-16,0 0-37 15,3 0-3-15,4 0-3 16,-3 0-109-16</inkml:trace>
  <inkml:trace contextRef="#ctx0" brushRef="#br0" timeOffset="110268.5892">7159 4911 28 0,'0'0'29'0,"0"0"1"15,0 0 21-15,0 0-9 16,0 0 1-16,0 0 9 0,-16-14-6 16,16 14-2-1,0-2-5-15,0 0-15 0,5 2-24 16,30-2 0-16,27 1 1 16,21 1-1-16,26 0-27 15,12-4-109-15,6-5-63 16</inkml:trace>
  <inkml:trace contextRef="#ctx0" brushRef="#br0" timeOffset="111175.2512">10526 5097 26 0,'0'0'24'0,"0"0"5"15,0 0 4-15,0 0-8 16,0 0 2-16,0 0-6 16,-28-10-15-16,28 10-6 15,0 0-5-15,0 0-3 16,3 0 5-16,20 0 0 0,13 2-28 15,13 2-7-15,14-4-43 16</inkml:trace>
  <inkml:trace contextRef="#ctx0" brushRef="#br0" timeOffset="113165.4373">10483 5114 5 0,'0'0'13'0,"0"0"4"0,0 0-14 16,0 0-3-16,0 0 0 16,0 0-4-16,-27-3-1 15,24 3 2-15,-1-1 3 16,0 1 2-16,2-2 0 15,2 0 0-15,0-1 3 16,0 0-5-16,0 1-1 16,0-1-1-16,0-1 2 15,0 2 0-15,0 0 1 16,0-1 0-16,-4 0 4 16,3-1 14-16,1 2 3 15,-2 0-4-15,2-1-1 0,0 1-3 16,0 0 2-1,0 0-7-15,0-1-4 0,0 2 0 16,0-1 3-16,0 2-3 16,0 0-4-16,0-2 0 15,0 2-1-15,0 0 0 16,0 0 0-16,0 0 0 16,0 0-1-16,0 0-1 15,0 0-8-15,0 0-4 16,0 0-12-16,0 0 1 15,0 0 0-15</inkml:trace>
  <inkml:trace contextRef="#ctx0" brushRef="#br0" timeOffset="113562.1756">10479 5119 38 0,'0'0'72'0,"0"0"-25"15,0 0-5-15,0 0 9 16,0 0 5-16,0 0-16 16,0 0-18-16,0 0-16 15,0 0-4-15,0-2 0 16,0-1-1-16,0-1 1 16,1-3-2-16,3-1 0 15,-1-2 0-15,3 0 0 16,-1 1-2-16,-2 3 2 15,0 4-1-15,0 2-17 16,2 0-82-16,1 0-36 16</inkml:trace>
  <inkml:trace contextRef="#ctx0" brushRef="#br0" timeOffset="113802.9322">10769 5058 203 0,'0'0'171'16,"0"0"-157"-16,0 0-12 15,0 0-1-15,0 0 5 16,0 0-5-16,0-6 2 16,0 6-3-16,0 0-5 15,0 0-23-15,0 0-36 0,8 0-20 16,4 0 51-1,2 0-13-15,4 0-50 0</inkml:trace>
  <inkml:trace contextRef="#ctx0" brushRef="#br0" timeOffset="114543.319">10769 5058 19 0,'120'-6'115'16,"-120"6"-48"-16,0 0 9 16,0-1-1-16,0-2-11 15,0 2-2-15,0 1-6 16,0-2-25-16,3 1-16 15,1-3-15-15,-1-3-1 16,7-1-4-16,2-2-25 0,-2 1 4 16,7 2 4-1,-5 2 0-15,-1 1-5 0,-3 0 20 16,-1 3 4-16,1 1-6 16,2 0-2-16,-1-2 4 15,2-1 1-15,-2-1 3 16,-2-1 0-16,6 0 3 15,-4-3 0-15,-3 0 5 16,2-1-4-16,-6 4 8 16,-1 2 10-16,-1 1 15 15,0 2-15-15,2 0-19 16,-2 0-3-16,0 0 0 16,1 0-6-16,2 0-7 15,1 0-14-15,4 0 2 16,4 0 23-16,9 0 3 0,-1 0-9 15,7 0-1-15,1 0-4 16,0-12 12-16,9-4 3 16,-5-4 1-16,6-5 0 15,-4 5 2-15,-5 3-2 16,-7 8 0-16,-8 2 0 16,-3 7 0-16,-4-4-1 15,-5 4 0-15,5 0-6 16,-3 0 5-16,3 0-2 15,-1 0 4-15,7 4 0 16,2-4 0-16,12 0 1 16,7 0 5-16,8 0-3 0,6-4-3 15,6-13 1-15,-1-1-4 16,0-3 7-16,-6-3-4 16,-3 2 0-16,-10 6 3 15,-12 4 1-15,-13 9 0 16,-5 3-1-16,-4 0-3 15,0 0-6-15,3 0 0 16,3 0 5-16,-1 2 2 16,4 1-1-16,2-2 1 15,0-1 5-15,9 0-1 16,-1 0-3-16,1-4 3 16,5-8-1-16,-3-2 1 15,-5-1 0-15,0 2 1 0,-5 3-6 16,-7 2-13-1,-1 3-78-15,-4 2-190 0</inkml:trace>
  <inkml:trace contextRef="#ctx0" brushRef="#br0" timeOffset="114978.6404">10546 5008 293 0,'0'0'44'0,"0"0"-24"16,0 0-18-16,0 0 3 0,0 0 2 15,0 0-6-15,23 0-1 16,2 0 0-16,2 0 0 16,11 0-32-16,10 0-37 15,10-2-4-15,5-8-15 16,5-1-22-16</inkml:trace>
  <inkml:trace contextRef="#ctx0" brushRef="#br0" timeOffset="115130.6633">11198 4919 101 0,'0'0'81'15,"0"0"35"-15,0 0-19 16,0 0-40-16,0 0-6 16,0 0-7-16,25-43-14 0,-12 35-20 15,8 0-10-15,6 1-6 16,15-4-35-16,12 0-63 16,11-3-17-16,6-4-24 15</inkml:trace>
  <inkml:trace contextRef="#ctx0" brushRef="#br0" timeOffset="115274.6374">11896 4663 207 0,'0'0'21'16,"0"0"-17"-16,0 0-4 16,0 0 0-16,0 0-19 15,112-72-12-15,-83 62-28 0,2-1-64 16</inkml:trace>
  <inkml:trace contextRef="#ctx0" brushRef="#br0" timeOffset="115451.6657">12277 4469 61 0,'0'0'56'0,"0"0"-24"15,0 0-6-15,0 0 17 16,0 0 3-16,0 0-9 15,55-47-29-15,-37 40-8 16,9 0-13-16,4-5-64 0,4 1-70 16</inkml:trace>
  <inkml:trace contextRef="#ctx0" brushRef="#br0" timeOffset="117222.1421">10569 5226 86 0,'0'0'3'16,"0"0"1"-16,0 0-3 16,0 0 4-16,0 0 8 15,0 0 3-15,0-22 1 0,0 16 2 16,0 3 3-16,0-3-10 15,0 1-3-15,0 1-2 16,0-3-3-16,7 1-4 16,6-1 1-16,5-4-1 15,5 0 0-15,2-1 1 16,2 2-1-16,2-2 0 16,-2-1 0-16,1 3 0 15,1-1 0-15,4-3 0 16,1 2 0-16,7-3 0 15,6-3 0-15,9 1 0 16,10-4 0-16,5 1 0 16,2-2 2-16,-2-1-4 0,-5 1 2 15,-11 4-3-15,0 3 0 16,-7-2 1-16,-2 2-2 16,-2-1 3-16,3 2-3 15,-3-2 1-15,1 2 2 16,2-2-3-16,-1-2-5 15,0-1 1-15,2 1 0 16,-1 1-9-16,-5 2-12 16,-5 1 11-16,-4 1 5 15,-4 2 9-15,-3-2 3 16,1 2 1-16,-1-2 0 16,5-3-3-16,1-1-6 0,5-4-12 15,6 0 15-15,7 0 6 16,5-1 1-16,0 1 3 15,1 1-3-15,-2 0 3 16,-2 1-4-16,-4-1 0 16,-1 0-2-16,-1 1 2 15,-1 1-14-15,-2-1-29 16</inkml:trace>
  <inkml:trace contextRef="#ctx0" brushRef="#br0" timeOffset="117923.7511">13861 3903 5 0,'0'0'8'16,"117"-37"-3"-16,-54 19 1 15,1-1-6-15,0 1 1 16,2-2 0-16,-2 3-1 15,-3-1 2-15,-3 3-1 16,-6-2 1-16,-7 5 4 16,-1-2 5-16,-2 1 0 15,0-1-6-15,4 0 3 16,4 1-6-16,5-2-2 16,3 1 0-16,1 0 1 15,2 1 2-15,-2-1-3 16,-8 1 4-16,-3 2 6 15,-3-2-4-15,0 2 0 0,-6 0 14 16,-3-1-3-16,0 3-5 16,-2-2-3-16,0 1 2 15,-3 1-6-15,-2-1-5 16,2 1 4-16,-3-1-2 16,2 1 0-16,3 0 6 15,-2 0-5-15,-1-3 3 16,6 2-1-16,-2-3-5 15,-1 0 5-15,4 0 2 16,-8 0 3-16,1 2-2 0,3-2-4 16,1 2-1-1,0-2 1-15,5 2-4 0,0 2 1 16,2-1-1-16,-2 0 0 16,1-1 0-16,-6 3 1 15,-6 0-1-15,-5 2 3 16,-4 2 3-16,-8-1 4 15,-4 3 0-15,0 0-5 16,2-3-2-16,-2 4 1 16,4-5-4-16,2 0-3 15,2 0 3-15,2 1 3 16,3 0-3-16,-3 2 0 16,0 0 0-16,0-3-4 15,-9 5 4-15,-1-1 0 16,-5 2-2-16,1-1-1 0,-3 1 0 15,0-1-25 1,0-1-36-16</inkml:trace>
  <inkml:trace contextRef="#ctx0" brushRef="#br0" timeOffset="118705.0744">18416 2674 182 0,'0'0'61'0,"0"0"-2"16,0 0 36-16,0 0 20 15,0 0-28-15,0 0-29 16,-3-15-11-16,3 15-5 15,0 0-10-15,0 0-15 16,0 0-15-16,0 0-2 16,-3 13-6-16,3 19-7 15,0 14 13-15,0 9 1 16,0 3 0-16,0-1-1 16,0-4 1-16,0-4 3 0,0-6-4 15,0-3 1-15,0-5-1 16,0-2 1-16,0-6 0 15,0-4-1-15,-8-5-28 16,-5-3-42-16,-1-5-3 16,1-9-76-16,1-1-39 15</inkml:trace>
  <inkml:trace contextRef="#ctx0" brushRef="#br0" timeOffset="119367.3902">18172 2671 333 0,'0'0'4'15,"0"0"8"-15,0 0 9 16,7-97 35-16,8 77 7 16,7 1-5-16,4 2-19 15,6 1-25-15,3 3 0 16,3 3 4-16,4 0-14 15,2 2 3-15,4 3-4 16,-1 5 1-16,-1 0 1 16,-5 4-5-16,-2 15 0 15,-5 4-2-15,-10 8 0 16,-4 2 1-16,-14 4 0 16,-6 4-2-16,-9 5 3 15,-27-3 4-15,-8-5-4 16,-4-6 1-16,0-11 6 0,10-5-3 15,11-7-4-15,11-4 3 16,8-3 1-16,4-2-2 16,4 0-2-16,0 0 0 15,0 0 4-15,0 0-4 16,0 0 0-16,10 5-5 16,17 4 5-16,9 4 1 15,7 4-1-15,1 4-1 16,0 4 0-16,-2 2-1 15,-7 3 2-15,-2-1 0 16,-13 2 2-16,-3-4-4 0,-10-4 2 16,-7 0-1-16,0-5 1 15,-24 3 3-15,-13-5-2 16,-8-1 7-16,-10-3-2 16,-3-5-3-16,-5-2-1 15,0-3 2-15,3-2-3 16,4 0 2-16,5-2-1 15,4-10 2-15,8-2-1 16,9 1 1-16,10 3-4 16,7 0 0-16,6 4 0 15,2 1 0-15,5-1-18 16,0 3-19-16,10-4-76 16,21-4-159-16</inkml:trace>
  <inkml:trace contextRef="#ctx0" brushRef="#br0" timeOffset="119817.5546">18849 2896 480 0,'0'0'31'16,"0"0"4"-16,0 0 16 15,0 0 7-15,0 0-20 16,0 0-19-16,-3-30-19 15,-15 50-5-15,-5 8 2 16,-1 9 5-16,8-3-6 16,7 1 5-16,5-6-2 0,4-2 1 15,0-4-1-15,5-5-3 16,9-5 1-16,1-7 1 16,4-6 0-16,2 0 2 15,6-6 0-15,-4-19 10 16,4-10-6-16,-2-3-1 15,-2-5 1-15,-2 5-1 16,-3 5-1-16,-4 10 6 16,-8 9 15-16,-5 10 2 15,1 3-18-15,-2 1-7 16,5 0-7-16,-3 15-9 16,5 14 12-16,4 6 2 15,-2 2 2-15,-1 2-1 16,-1-2 1-16,-1 0-12 15,-5-6-28-15,-1-2 0 0,0-6-51 16,-10-8-80-16,-10-7-6 16</inkml:trace>
  <inkml:trace contextRef="#ctx0" brushRef="#br0" timeOffset="120188.5899">19068 3027 244 0,'0'0'80'16,"0"0"-28"-16,0 0-8 15,0 0-5-15,0 0-30 16,0 0-9-16,93 22-3 0,-80 5 0 16,-5 0 2-1,-5-9 1-15,1-5 5 0,-4-7-4 16,0-6 0-16,0 0 13 16,1 0 60-16,3-17 19 15,5-12-76-15,7-6-6 16,9-4 2-16,5-3-8 15,2 5-3-15,2 5 1 16,-7 11 0-16,-8 9 5 16,-5 8-7-16,-5 4-1 15,2 1-9-15,2 22 5 16,-2 7 0-16,0 7 1 16,-2 1 3-16,-2 2-3 15,-1-5 3-15,1-4 1 0,-5-7-1 16,0-8-39-16,-2-3-9 15,0-7-69-15,0-1-11 16,0-5-27-16,0 0 53 16</inkml:trace>
  <inkml:trace contextRef="#ctx0" brushRef="#br0" timeOffset="120603.6468">19647 2734 218 0,'0'0'83'0,"0"0"6"15,0 0 29-15,0 0-26 16,0 0-51-16,0 0-41 16,27-21-11-16,-20 65 9 0,-5 13 2 15,1 7 14-15,-3-1 0 16,0-1-4-16,0-6-4 16,2-6-3-16,4-10 0 15,-3-12-1-15,1-9-1 16,0-8 0-16,-1-7 2 15,-3-4-1-15,0 0 6 16,0-2 8-16,0-19-5 16,-6-9-8-16,-8-7-3 15,-6 0 2-15,-1 6-2 16,-1 7-9-16,-4 7 3 16,1 11 6-16,2 5-1 15,2 1-3-15,0 6-2 0,8 14-1 16,1 4 3-16,10 1 2 15,2 0-2-15,0-4 2 16,10 0 2-16,10-3 4 16,5-4-4-16,8-5-19 15,3-7-31-15,10-2-132 16,4-2-66-16</inkml:trace>
  <inkml:trace contextRef="#ctx0" brushRef="#br0" timeOffset="121634.2246">20271 2637 542 0,'0'0'23'0,"0"0"-16"0,0 0 25 16,0 0-32-16,0 0-11 16,0 0 1-16,-14 113 10 15,-5-41 6-15,3 1-6 16,2-4 3-16,5-7 4 15,5-13-6-15,-2-12 0 16,3-16 0-16,0-10-1 16,0-9 0-16,3-2 8 15,0 0 13-15,0-16 51 16,0-11-61-16,0-8-4 16,13-2 2-16,8 2-6 15,7 3-2-15,-3 14-1 16,0 7-1-16,6 5-2 0,-1 6 0 15,-1 6-2-15,4 15 2 16,-7 9-2-16,0 4 2 16,-7 2 2-16,-5-2-2 15,-11-5 3-15,-3-8-1 16,-7-1-2-16,-33-5 1 16,-16-6 4-16,-3-2 2 15,7-7-3-15,19 0 1 16,11 0 2-16,11 0-1 15,8-7 1-15,3 0 0 16,0-2-4-16,3 1-1 16,22-2 0-16,13 0-3 0,16 3 2 15,11-2 1-15,1 1 0 16,7-3 1-16,-3 0 0 16,-3-3-3-16,-5-3 0 15,-13-5-4-15,-13 1 7 16,-18-2 1-16,-11 2 2 15,-7 1 23-15,0 1-17 16,-10 3 4-16,-4 4 4 16,2 2-12-16,4 7 11 15,3 3-14-15,2 0-2 16,-4 0-2-16,-3 15-9 16,-1 9 7-16,1 4 3 0,5 5-2 15,3-2 1-15,2-1-2 16,0-3 4-16,0-4 2 15,2-7 2-15,3-5-4 16,0-5-24-16,-3-4-3 16,6-2 4-16,6 0 16 15,9-12 7-15,8-13 2 16,6-5-1-16,-5 3-1 16,-2 6 6-16,-12 8 1 15,-8 8 0-15,-1 5-7 16,-1 0-3-16,4 9 0 15,5 11-2-15,1 3 5 16,1-1 0-16,1-4 0 0,0-7 3 16,-5-4-3-1,3-7 4-15,6 0 16 0,5-9 14 16,5-10-8-16,2-4-13 16,-2-4-4-16,1 4 4 15,-2 2-5-15,-4 7-5 16,-10 9-2-16,-4 5-1 15,-5 0-2-15,1 14-3 16,2 10 2-16,-3 6 2 16,1 6 0-16,-1-2 1 15,3-4 0-15,-3-5-2 16,-3-8-33-16,-5-7-10 16,-2-5-40-16,1-5-94 15,11-3-90-15</inkml:trace>
  <inkml:trace contextRef="#ctx0" brushRef="#br0" timeOffset="122035.5662">21836 2715 473 0,'0'0'145'0,"0"0"-145"16,0 0-1-16,0 0-2 15,0 0 3-15,5 127 4 16,4-78-4-16,6-5 5 15,1-8 2-15,0-8-2 16,-4-7-1-16,-6-9-2 16,-5-10 1-16,-1-2-2 0,0 0 10 15,-7-18-5-15,-18-8-6 16,-3-2-14-16,0 2 2 16,-5 8 8-16,0 7-1 15,-3 8 0-15,-3 3-3 16,-2 7 8-16,7 13 0 15,7 3 1-15,15 1-2 16,7-3 0-16,5 2 1 16,0 1 8-16,17-2 17 15,9 1 10-15,-1-7-10 16,2-2-8-16,0-5-9 16,-2-5-3-16,0-2-3 0,-2-2-2 15,-1 0-30 1,-5-2-39-16,2-13-151 0,-7-3-104 15</inkml:trace>
  <inkml:trace contextRef="#ctx0" brushRef="#br0" timeOffset="122239.8033">22012 2921 463 0,'0'0'88'16,"0"0"-24"-16,0 0 8 15,0 0-23-15,0 0-49 16,0 0-2-16,23 34 2 15,-12-3 6-15,-4 5-2 16,2 5-1-16,-2-5 2 0,-1-1-4 16,-5-8-1-1,3-6 0-15,-4-7-8 0,0-4-47 16,0-7-61-16,0-3-183 16</inkml:trace>
  <inkml:trace contextRef="#ctx0" brushRef="#br0" timeOffset="122534.3918">22182 2805 556 0,'0'0'40'16,"0"0"-40"-16,0 0-6 0,0 0 6 16,0 0 0-16,-17 104 10 15,24-86-4-15,7-2 6 16,-1-11 16-16,-1-5 11 15,1 0 6-15,0-11 10 16,-3-12-20-16,-2-12-20 16,-8-2-7-16,0-4 3 15,0 4-9-15,-7 7-1 16,-3 9 3-16,-1 9-4 16,-5 12-6-16,-18 0-5 15,-12 21-49-15,-18 23-18 16,-11 9-46-16,-6 4-194 15</inkml:trace>
  <inkml:trace contextRef="#ctx0" brushRef="#br0" timeOffset="123266.6164">19484 3657 37 0,'0'0'99'0,"0"0"-6"0,0 0 20 16,0 0 18-16,0 0-16 15,25-81-52-15,-25 81-11 16,0 0-16-16,0 0-36 16,0 4-14-16,1 27-3 15,-1 21 17-15,3 16 1 16,0 15 14-16,3 8-8 15,2 0 2-15,-1-3-1 16,2-10-3-16,2-7 3 16,-3-9-1-16,6-9-7 15,0-6 1-15,-2-6 1 16,5-9-1-16,-1-4 0 16,3-5 3-16,1-7-2 15,-1-7-1-15,-3-3 6 0,3-2-3 16,2-4 1-16,4 0-1 15,7 0-2-15,1 0-2 16,3-1 0-16,1-6 0 16,-3 1 0-16,-2 1-1 15,-1-5-9-15,-5 4-4 16,-1 0-14-16,-4-1-11 16,2-1-14-16,1 1-42 15,-1-4-90-15,-2-4-39 16</inkml:trace>
  <inkml:trace contextRef="#ctx0" brushRef="#br0" timeOffset="123535.6336">20132 4288 313 0,'0'0'63'15,"0"0"4"-15,0 0 31 16,0 0-28-16,0 0-16 15,0 0-22-15,-1-10-13 16,9 10-19-16,14 0 1 16,7 11 1-16,8 8 2 15,-3 3-4-15,-3 6 0 16,-4 0 0-16,-9 1-1 16,-11-1 1-16,-7-2 0 0,-24 3 1 15,-24 1 6-15,-15-2-7 16,-7-1-41-16,8-6-134 15</inkml:trace>
  <inkml:trace contextRef="#ctx0" brushRef="#br0" timeOffset="124300.6088">20764 4213 294 0,'0'0'46'0,"0"0"36"16,0 0 41-16,0 0-38 16,0 0-11-16,0 0-2 15,24-37-20-15,-24 37-23 16,0 0-12-16,0 0-12 15,0 0-1-15,0 0-4 16,2 11-1-16,3 10 1 16,4 12 2-16,2 10 13 0,0 11 8 15,2 9-5 1,-1 5-6-16,-3 3 6 0,-2-2-7 16,-3-2 14-16,-2-7-17 15,-2 0-4-15,0-7 5 16,0-4-3-16,0-3-2 15,0-4-3-15,0-3-1 16,0-6 1-16,0-6 1 16,0-4-2-16,0-5 1 15,0-6-1-15,0-5 0 16,0-4-5-16,0-2-24 16,0-1-1-16,0 0 0 0,0 0-1 15,0 0-15-15,3-14-3 16,-2-7-88-16,2-4-98 15,-3-3-78-15</inkml:trace>
  <inkml:trace contextRef="#ctx0" brushRef="#br0" timeOffset="124667.2869">20691 4784 142 0,'0'0'46'0,"0"0"-18"0,0 0 26 16,0 0 14-1,0 0-10-15,0 0 4 0,-58-31 0 16,55 29-1-16,1-1-7 16,2 1-9-16,0 1 2 15,0-1-16-15,0 0-10 16,0 2-13-16,0 0-8 15,0 0-2-15,13 0-6 16,17 0 8-16,11 0 17 16,8 2-3-16,7 1-12 15,-6 0 4-15,5-1-4 16,-3 2-1-16,-4-3-1 16,-7 0 0-16,-9 1-1 15,-7 0-1-15,-1-2-56 0,-5 0-35 16,0 0-46-16,-1 0-101 15</inkml:trace>
  <inkml:trace contextRef="#ctx0" brushRef="#br0" timeOffset="125116.546">21246 4759 430 0,'0'0'121'0,"0"0"-100"16,0 0 37-16,0 0-9 0,0 0-26 15,0 0-1-15,36 0-21 16,-16 9 7-16,2 5-3 16,3 3 1-16,-2 7-2 15,-2 2 2-15,-2 8-3 16,-4-3-3-16,-4 1 4 15,-5-2-1-15,-4 0-3 16,-2-10 0-16,0-1 3 16,-2-8-2-16,-4-6-1 15,1-3 3-15,3-2-1 16,-2 0 10-16,3-7 7 16,1-15-2-16,0-8 2 0,0-8-6 15,18-3-3-15,6 2-3 16,1 6-7-16,1 6 5 15,-2 2-5-15,1 6-1 16,-1 0 1-16,6 1-1 16,-4 2-30-16,3 7-18 15,-2 0-20-15,-5 6-48 16,-4 0-148-16,-9-1-74 16</inkml:trace>
  <inkml:trace contextRef="#ctx0" brushRef="#br0" timeOffset="126416.8764">21956 4663 442 0,'0'0'50'16,"0"0"-15"-16,0 0 39 16,0 0-20-16,0 0-34 15,0 0-8-15,-104 51-2 16,81-24 0-16,2 0 2 15,5-1 0-15,6-2-6 16,6-4-4-16,4-3-2 16,0-4-3-16,0-2 3 15,10-4 4-15,10-5-3 16,5-2 5-16,3 0-1 0,2-13-3 16,-2-16 1-16,-1-5 8 15,0-3-11-15,-7 3 1 16,-8 11 7-16,-5 10 13 15,-5 7 7-15,-2 4 0 16,0 2-21-16,0 0-7 16,0 0-4-16,0 0-3 15,2 2-6-15,1 10 11 16,6 0 0-16,5 1 2 16,8-3 1-16,8-5 3 15,0-5-2-15,5 0 1 16,-4-5 1-16,-4-14-3 15,-8-5 4-15,-8-3 2 16,-3 0-7-16,-8 1 1 16,0 5-1-16,0 7 0 0,0 5 0 15,-10 3-2-15,3 6-2 16,-4 0-1-16,1 4 0 16,-3 13-4-16,1 5 4 15,5 5 1-15,5-2 3 16,2 2-3-16,0 1 4 15,14 4-1-15,6-1 2 16,3 3-1-16,3-1 0 16,0-2 3-16,-8-2-3 15,-7-2 0-15,-9-4 0 16,-2 0-1-16,-9-5-3 16,-16-4-15-16,-2-6 4 0,6-5-9 15,6-3 22 1,6 0 2-16,5-3 4 0,4-10-1 15,0-3-2-15,5-3-1 16,18-3 0-16,10-2 0 16,3-3-3-16,4-2-7 15,2-4 8-15,2-5-2 16,-6-4 2-16,-4-11-12 16,-9-7 12-16,-11-4 1 15,-7-1 1-15,-1 2 2 16,-6 9 10-16,0 8-1 15,0 12 13-15,0 10 10 16,0 10-12-16,0 6-10 16,0 6-7-16,0 2-5 15,0 0-6-15,0 13-2 0,-6 24-12 16,-10 23 20-16,2 15-4 16,3 8 7-16,8 6-6 15,3-1 5-15,5-1-4 16,13 2 4-16,0-5-4 15,-2 5 4-15,-5-1-2 16,-1-3 0-16,-2-7 1 16,-2-13-2-16,0-14 3 15,-5-14-4-15,1-11 5 16,-2-13-3-16,0-10 0 0,0-3 1 16,0 0 1-1,0-21 13-15,0-18-12 0,0-21-3 16,0-18-3-16,0-10 3 15,8-5-1-15,14 7 1 16,1 10-2-16,4 14 5 16,1 7-2-16,0 10-1 15,-1 12-1-15,0 8 1 16,0 6 0-16,-2 9-3 16,-4 6 0-16,-1 4-1 15,-5 0-1-15,-3 11 1 16,-8 5-2-16,-4 6 3 15,0 3-5-15,-27-1 5 16,-9-2 1-16,-11-1 4 16,-1-1 1-16,4-6-3 0,10-3 1 15,9-3-1 1,8-3 0-16,7-1-6 0,8-4-7 16,2 0-25-16,0 0-13 15,6 0-48-15,23 0-68 16,12 0 21-16,7-4-23 15</inkml:trace>
  <inkml:trace contextRef="#ctx0" brushRef="#br0" timeOffset="127117.907">22983 4883 175 0,'0'0'127'15,"0"0"47"-15,0 0-54 16,0 0-47-16,0 0-23 16,0 0-23-16,-26-6-17 0,8 15-5 15,11 2-5-15,0-3 0 16,5 0 0-16,2-2-3 15,0 0 2-15,0-3-2 16,9 0-5-16,13-3 2 16,7 0 0-16,0-15 6 15,4-10 0-15,-4-1 2 16,-4-1 1-16,-6 6 0 16,-4 5 8-16,-9 9 14 15,-3 4 8-15,2 3-28 16,-3 0-5-16,6 8-21 15,2 14 12-15,3 10 9 16,3 1 0-16,4 2 0 0,-1-3 3 16,-4-9-3-1,-6-7 0-15,-3-9 0 0,-6-6 0 16,0-1 0-16,0 0 8 16,0-9 8-16,0-15-4 15,0-9-3-15,0-3-9 16,11 1 4-16,6 5-3 15,0 7 4-15,-5 9 14 16,-1 6-19-16,-2 4 0 16,1 4-4-16,3 0-4 15,3 0 7-15,-1 4-24 16,-1 4-12-16,-1 1-9 0,-6-6-26 16,0 1 8-16,-3-4-31 15,2 0-25-15,-2-7 50 16,6-15-69-16,4-10 139 15,0-8 26-15,5-5 7 16,-4-7 20-16,-1 3 77 16,-4 0-79-16,0 11 50 15,-6 10-5-15,1 11-24 16,-4 8-18-16,0 7-5 16,-1 2-21-16,0 0-28 15,0 9-11-15,0 25-16 16,0 16 27-16,0 14-2 15,0 5 4-15,0-1-1 16,11-2-1-16,2-5 0 16,1-6-3-16,-5-5-40 0,3-8-24 15,1-11-30-15,-6-7-128 16,-4-13-118-16</inkml:trace>
  <inkml:trace contextRef="#ctx0" brushRef="#br0" timeOffset="127293.3494">23423 4853 636 0,'0'0'20'0,"0"0"11"16,0 0 38-16,0 0-38 16,0 0-21-16,0 0-10 0,129-35-2 15,-69 34-14-15,7-1-57 16,6-1-60-16,5-4-72 15,10-8-100-15</inkml:trace>
  <inkml:trace contextRef="#ctx0" brushRef="#br0" timeOffset="127952.7767">24190 4733 579 0,'0'0'76'0,"0"0"-60"16,0 0 14-16,0 0 21 15,0 0-18-15,0 0-26 16,-76 3-6-16,70 9-1 15,5 1 1-15,1 1-2 16,0-1 1-16,7 0-2 0,13-6 0 16,7-3-6-1,2-4-10-15,1 0 18 0,-6-11-2 16,-5-2 2-16,-12 2 4 16,-2 4 6-16,-5 5 8 15,0 2-3-15,0 0-9 16,0 0-6-16,0 0-8 15,1 0-2-15,-1 0 8 16,3 5-5-16,6 0 1 16,2-1-2-16,12-4 4 15,2 0 4-15,3-11 3 16,-1-7 2-16,-4-8-1 0,-7-4 8 16,2-9-8-16,-8-5 0 15,4-3-3-15,-4-1 9 16,0 7-2-16,-4 11 3 15,-2 12 4-15,-3 10 1 16,-1 4-16-16,0 4-3 16,0 8-10-16,-19 27-20 15,-10 19 23-15,-1 14 10 16,5 11 0-16,9 10-5 16,12 7 5-16,4 3 0 15,0 6 0-15,2 0 0 16,7-4 0-16,-4-8 0 15,-3-14 0-15,-2-17-7 16,0-17-12-16,0-17 5 16,-9-14 11-16,-8-12-4 0,-7-2 7 15,-3-16 9-15,3-17 2 16,6-13 22-16,17-11-6 16,1-8-3-16,14-6-4 15,16 3 2-15,5 9-4 16,2 10 2-16,-1 10-19 15,7 7-1-15,7 4-6 16,11 3-38-16,12 2-30 16,13 4-58-16,10-6-155 15</inkml:trace>
  <inkml:trace contextRef="#ctx0" brushRef="#br0" timeOffset="128836.3288">25024 4674 319 0,'0'0'76'0,"0"0"44"16,0 0-7-16,0 0-33 16,0 0-17-16,0 0-18 15,10-51-18-15,-15 49-2 16,0 2-13-16,2 0 0 0,-8 0-12 16,-11 14-8-16,-5 11 8 15,-9 8-1-15,3 4 2 16,5 3-3-16,8 2 1 15,6 1 0-15,9-1 1 16,5-5-2-16,0-2 1 16,16-7-11-16,21-6-17 15,10-3-6-15,15-12-24 16,9-7-8-16,0 0-20 16,-6-14-34-16,-6-11 63 15,-15-1 50-15,-17 2 8 16,-9 2 20-16,-15 6 88 15,-3 1-16-15,-3 2-28 16,-16 6-22-16,-7 1-2 16,-2 6-15-16,-2 0-21 0,0 9-4 15,7 10-1-15,5 1-7 16,7 1 6-16,7-1-3 16,4-6 5-16,0-3-3 15,0-3 1-15,19-3-4 16,3-5-3-16,8 0-1 15,2-10 9-15,1-15 1 16,0-6 8-16,-6-4-3 16,-6 3-4-16,-5 4 11 15,-7 11 18-15,-8 8 9 16,2 5-10-16,-3 4-13 16,0 0-16-16,0 0-7 0,0 7-11 15,0 14 0-15,0 9 14 16,0 4 4-16,7-1 0 15,1 0-5-15,2-4-12 16,0-1-26-16,1-5-5 16,-1-6-30-16,0-6-90 15,-2-9-134-15</inkml:trace>
  <inkml:trace contextRef="#ctx0" brushRef="#br0" timeOffset="129482.6723">25526 4790 611 0,'0'0'19'0,"0"0"-3"16,0 0-12-16,0 0 27 15,0 0-28-15,0 0 1 16,62 41-6-16,-41-7 3 16,-1 6-2-16,-5 3 1 15,-1 0 0-15,-7-5 1 16,-3-7-1-16,-4-9 1 15,0-6 0-15,0-10-1 16,-4-4 1-16,-6-2 1 16,3 0 13-16,-3-6 15 15,5-10 24-15,2-8-27 16,3-5-8-16,0-5-13 0,8-1-6 16,12 1-3-16,5 8-9 15,4 7-12-15,-1 5-4 16,-1 6-14-16,-5 3 19 15,-6 4 8-15,-5 1 8 16,1 0 7-16,-2 0 0 16,2 0 3-16,1 0 7 15,-1 5 3-15,4 12-10 16,-1 9 2-16,-2 4 3 16,0 0 1-16,-2 1-8 15,-1-6 5-15,-3-6-5 16,-4-9-1-16,-3-5 6 15,0-4-6-15,0-1 8 16,0 0 15-16,0-1 35 16,0-18-17-16,0-9-26 0,4-11-7 15,14-1-7-15,5 1-1 16,2 7-2-16,0 12 1 16,-6 7-1-16,3 8 1 15,-4 5 0-15,1 0-8 16,-3 8 0-16,2 15 3 15,1 5 2-15,-6 3 3 16,-2 1 1-16,-4-3-18 16,-7-4-17-16,0-1-30 15,-2-6-24-15,-19-6-68 16,-6-7-137-16</inkml:trace>
  <inkml:trace contextRef="#ctx0" brushRef="#br0" timeOffset="129678.4611">26175 4674 609 0,'0'0'13'15,"0"0"82"-15,0 0 1 16,0 0-29-16,0 0-15 16,0 0-23-16,15-60-24 15,-15 60-5-15,0 0-3 16,1 0-38-16,3 0-50 15,5 11-62-15,1 5-12 16,1-2-115-16</inkml:trace>
  <inkml:trace contextRef="#ctx0" brushRef="#br0" timeOffset="130055.0029">26469 4842 401 0,'0'0'200'15,"0"0"-200"-15,0 0-4 16,0 0 2-16,0 0 2 16,0 0-5-16,0 23 4 15,3-17 1-15,3 0 10 16,2-2-3-16,-1-1 0 16,4-1 8-16,0-2-9 0,-2 0 9 15,-2-5 26-15,-1-13 1 16,-6 1-19-16,0 1-16 15,0 4 2-15,-11 4 6 16,-4 8-15-16,-7 0 0 16,-5 3-3-16,-5 20-1 15,0 2 2-15,9 2 0 16,8 3-2-16,8-5 0 16,7 1 0-16,0-1 4 15,0-4 0-15,16-3 0 16,2-3 2-16,5-7-2 15,5-4-38-15,-1-4-61 16,0-6-198-16</inkml:trace>
  <inkml:trace contextRef="#ctx0" brushRef="#br0" timeOffset="130586.4228">26687 4784 576 0,'0'0'90'0,"0"0"-84"16,0 0 22-16,0 0-28 15,0 0-3-15,0 0 3 16,50 106 2-16,-36-58 6 16,-8-1-7-16,-3-1 6 15,-3-7-6-15,0-11-1 0,-13-9 2 16,-1-10 1 0,6-7-1-16,0-2 5 0,2-2 12 15,4-16 32-15,2-11-14 16,0-5-11-16,16-7-11 15,18-4-9-15,6 0-6 16,8 4 0-16,2 8 0 16,-2 1-3-16,-4 8-4 15,-8 3-8-15,-4 1 2 16,-12 0 6-16,-9 3 1 16,-4 3 2-16,-7 0 4 15,0 4-1-15,-3 2-5 16,-16 4 2-16,-6 4-1 15,-4 0 0-15,3 8 2 16,3 13 1-16,3 4-7 0,10 3 7 16,2 2-1-16,8 7 0 15,0 0 2-15,5 4-1 16,13-5 2-16,-2 1 0 16,2-5 1-16,-3-1-1 15,-5 2 2-15,-6-1-2 16,-4 0 0-16,0-2 0 15,-16 0 3-15,-9-4-3 16,-7-4 0-16,0-3-10 16,1-5-37-16,7-8-35 15,8-6-153-15</inkml:trace>
  <inkml:trace contextRef="#ctx0" brushRef="#br0" timeOffset="130742.8439">27121 5089 506 0,'0'0'81'0,"0"0"-60"16,0 0 71-16,0 0-13 15,0 0-56-15,0 0-23 16,12-14-9-16,-12 14-69 16,-8 0-150-16</inkml:trace>
  <inkml:trace contextRef="#ctx0" brushRef="#br0" timeOffset="131165.8574">23606 5639 362 0,'0'0'96'0,"0"0"-92"15,0 0 0-15,167 0 25 16,-52 0 11-16,21 0-12 16,16 0-22-16,2 0 0 15,-5 0-5-15,-12 0 4 16,-19 0 1-16,-19 0-4 16,-20 1-1-16,-20 2 3 15,-21-1-3-15,-18 1-1 16,-9-2-30-16,-11 3-115 15,-4-2-57-15</inkml:trace>
  <inkml:trace contextRef="#ctx0" brushRef="#br0" timeOffset="131417.0121">24031 5773 440 0,'0'0'7'0,"0"0"1"15,0 0-5-15,96 6 99 16,-33-2-35-16,22 3-30 16,8 1 2-16,15 0-18 15,4 1-5-15,-7-1-6 16,-13-2-3-16,-13 0-3 0,-20-1-3 16,-21 0-1-1,-18-4-4-15,-16-1-33 0,-4 0-35 16,-34 0-108-1,-28-3-273-15</inkml:trace>
  <inkml:trace contextRef="#ctx0" brushRef="#br0" timeOffset="133015.8745">27032 5223 197 0,'0'0'0'15,"0"0"-48"-15,0 0 48 16,0 0 13-16,38-93 48 16,-27 73-8-16,2-3-3 15,-1 2 16-15,-3-4 0 16,1 2-31-16,1-4-13 0,2-1 3 16,4-1-23-16,-2 3 2 15,-1-1 8-15,-1-1-2 16,-3-2 18-16,-3-3-16 15,-3-6 16-15,-4-4-16 16,0-5-2-16,-11-6 7 16,-24-4-17-16,-13-8 2 15,-13-1-2-15,-15 0 0 16,-16 0-2-16,-15 3 2 16,-17 1-1-16,-14 1 1 15,-12-2 0-15,-13 4-3 16,-15 5 2-16,0 6-2 15,-1 12-5-15,2 8-6 16,3 5 14-16,-4 6-8 16,-6 6 5-16,-11 5-6 0,-10 5 1 15,-15 2 5-15,-9 0 2 16,-10 0-4-16,-16 0-1 16,-10 0-19-16,7 0 8 15,5 0 4-15,22 7 7 16,12 2 6-16,14 3 0 15,11 4-1-15,12 2 0 16,9 5 1-16,15 3 2 16,9 8-2-16,10 7 3 15,2 6-3-15,6 4 0 16,1 3-3-16,9 4 2 16,16 0 1-16,12 7-4 0,18 0 2 15,19 6-5 1,13 2 7-16,12 2-3 0,8 1 0 15,5-2 1-15,4 6 1 16,4 5-1-16,3 2 2 16,3 6 0-16,4 2 2 15,0 3-1-15,15-3 0 16,15-3-1-16,8-1 0 16,14 0 1-16,9 2-3 15,5 0 4-15,13-3 1 16,10-7 0-16,12-5 2 15,15-1 2-15,22-4 1 16,19-2-2-16,22-6 10 16,25-5-10-16,13-9 2 0,14-2-5 15,15-4-1-15,10-7 2 16,7-4 0-16,8-4-3 16,-5-4-2-16,-3-4 2 15,-12-7 2-15,-10-12-1 16,-6-3-1-16,-12-13-1 15,-8-17-1-15,-9-15 1 16,-7-9 2-16,-12-7-2 16,-6-5-9-16,-11-1 1 15,-16-1-3-15,-11-3 1 16,-13 0 7-16,-12-7-14 16,-15-1 16-16,-19-6 2 0,-19-7 12 15,-18-7 10-15,-19-5 6 16,-10-9-9-16,-18-9-8 15,-10-5-9-15,-39 4-3 16,-27 3-8-16,-28 12-10 16,-32 14 0-16,-20 9 1 15,-20 14-3-15,-19 12 10 16,-17 13-10-16,-19 12-8 16,-22 15-58-16,-8 12-3 15,9 7-43-15,15 7-68 16</inkml:trace>
  <inkml:trace contextRef="#ctx0" brushRef="#br0" timeOffset="133667.275">25275 5698 570 0,'0'0'12'0,"0"0"0"16,0 0 2-16,0 0-13 0,0 0-2 16,0 0-17-16,-34 83 11 15,-7 11 7-15,-16 28 13 16,-12 22 8-16,-15 17-16 16,-10 7-2-16,-7-2 1 15,-1-1-2-15,1-9 1 16,7-4-2-16,9-3 1 15,9-6 2-15,9-10 4 16,12-7 2-16,7-6-4 16,8-13-2-16,4-13-4 15,5-18 2-15,7-17-2 16,7-9 0-16,0-13 0 0,5-9 0 16,3-9 0-1,2-8 0-15,2-6 0 0,2-3-16 16,-6-2-37-16,-1 0-30 15,-5-8-140-15</inkml:trace>
  <inkml:trace contextRef="#ctx0" brushRef="#br0" timeOffset="133965.7445">24039 7799 648 0,'0'0'0'16,"0"0"-86"-16,-24 90 85 16,10-37 2-16,-4 7 27 0,2 3-2 15,2-3 8-15,4-2-18 16,6-10-9-16,4-9 10 16,0-14-6-16,0-9 12 15,17-11 5-15,14-5 8 16,14-3 24-16,17-27-20 15,7-11-28-15,3-1-12 16,-8 2-1-16,-11 9-28 16,-12 6-35-16,-13 6-49 15,-13 2-139-15</inkml:trace>
  <inkml:trace contextRef="#ctx0" brushRef="#br0" timeOffset="134853.3081">23256 9031 467 0,'0'0'53'0,"0"0"-10"16,0 0 22-16,0 0-22 16,0 0-14-16,0 0-26 15,-11-15-3-15,11 21-2 16,0 7 2-16,5-1 8 16,7 2 0-16,3-3 7 15,6-3-3-15,-1-3 8 16,0-5 8-16,0 0-14 15,-6-5-2-15,-4-10 7 16,-3-10-4-16,-3-2-13 16,-4 1 0-16,0 1-2 0,0 6 0 15,-10 6 0-15,-5 6-3 16,-6 4 0-16,-12 3-4 16,-5 0 6-16,-3 3-1 15,-5 13 2-15,5 7 0 16,1 4-3-16,1 8 1 15,6 7 0-15,4 7-1 16,6 5 3-16,12 0-1 16,8 0 0-16,3-3 1 15,0-4 0-15,21-6 0 16,8-6 1-16,6-8 0 16,11-2 5-16,10-11 0 0,8-9 6 15,5-5 0 1,0 0-7-16,-7-4 2 0,-14-4-7 15,-12 2 1-15,-14 2-1 16,-11 2 0-16,-5 1-11 16,0-3-19-16,-2 1-17 15,3-2-20-15,3-3-57 16,-7-5-159-16</inkml:trace>
  <inkml:trace contextRef="#ctx0" brushRef="#br0" timeOffset="135199.1645">22784 8527 502 0,'0'0'4'15,"0"0"-4"-15,0 0-27 16,0 0 9-16,0 0 18 16,0 0 42-16,27 22 40 15,29-11-18-15,19-3-7 16,19-4-15-16,3-4-11 0,-5 0-1 16,-11 0-14-16,-20 0-7 15,-18 0-8-15,-18 0 2 16,-9 0-3-16,-5 0 0 15,2 0-17-15,5 2-50 16,1 2-50-16,6 4-91 16,-1-1-32-16</inkml:trace>
  <inkml:trace contextRef="#ctx0" brushRef="#br0" timeOffset="135617.3747">24290 9340 579 0,'0'0'7'16,"0"0"-7"-16,0 0 0 15,0 0 2-15,0 0 25 16,0 0 8-16,0 2 9 16,0-2 16-16,8-12-17 15,12-10-23-15,11-1-18 0,0 2-2 16,-4 7 0 0,-5 7-2-16,-10 7-5 0,-3 0 6 15,0 14-11-15,-3 15 8 16,-2 12 3-16,0 7 1 15,-4 4 0-15,0 1 0 16,-18 1 1-16,-8-6-2 16,-6 0-10-16,-7-6-28 15,-2-5-38-15,2-8-35 16,10-12-132-16</inkml:trace>
  <inkml:trace contextRef="#ctx0" brushRef="#br0" timeOffset="136318.4444">24990 9031 424 0,'0'0'328'16,"0"0"-328"-16,0 0-68 15,0 0 50-15,0 0 11 16,0 0 5-16,-5-7 2 16,32 7 2-16,11 0 4 15,7-12 6-15,-1-6-9 16,-6-10 5-16,-8-7-6 0,-6-9 9 16,-10-13-11-1,-6-6 2-15,-8 1 2 0,0 7-3 16,-4 15 2-16,-6 15 20 15,-2 12-17-15,5 8-6 16,-2 5-4-16,-4 0 0 16,-5 23-5-16,-5 17 4 15,-3 20 5-15,0 17-3 16,5 11 3-16,6 5-3 16,9-1 6-16,3-6-3 15,3-7 1-15,0-13 0 16,0-10-1-16,3-10 1 15,3-3-1-15,1-9 0 16,-2-10 1-16,-2-10 1 16,-3-9-1-16,0-5 0 0,0 0 5 15,0-3 6-15,0-18-6 16,4-7-5-16,5-5 0 16,6-2 4-16,5-3-4 15,4 4-1-15,3 6 0 16,-1 12-1-16,-1 4 1 15,-3 5 0-15,-1 7 1 16,-1 0-1-16,-1 0-1 16,1 14-1-16,0 9-1 15,-1 10 0-15,-2 3 3 16,-2 3 0-16,2-2 0 16,-7-4-2-16,-3-3 4 0,-3-3-2 15,-4-7 0-15,0-5-1 16,0-5-29-16,0-2-14 15,0-3-50-15,0-5-115 16,3 0-110-16</inkml:trace>
  <inkml:trace contextRef="#ctx0" brushRef="#br0" timeOffset="136898.5716">25697 9296 623 0,'0'0'44'0,"0"0"-39"15,0 0-2-15,0 0 1 16,0 0 9-16,0 0-10 0,-64 40 8 16,50-14-10-1,5-2 3-15,3-2-4 0,6-5 1 16,0-2-3-16,0-5 4 16,12-9-4-16,11-1 1 15,5 0-6-15,3-19-8 16,-6-8 10-16,-8-3 5 15,-6 2 0-15,-9 6 3 16,-2 5 21-16,0 11 14 16,0 4 1-16,0 2-34 15,0 0-5-15,-9 8-15 16,-2 11 11-16,2 3 1 16,6-1 2-16,3 0 0 0,0-4 1 15,19-3 1-15,13-4-1 16,10-9 0-16,12-1 4 15,4-5-1-15,1-15-1 16,-5-10 0-16,-9-15-1 16,-7-15 0-16,-5-21-1 15,-8-13-5-15,-3-4 5 16,-4 6 1-16,-9 12 0 16,-5 17 5-16,-4 18 1 15,0 16-7-15,0 16 5 16,-9 8-5-16,-4 5 0 15,-8 9-9-15,-10 28-6 16,-7 19 10-16,4 11 3 16,9 9 1-16,11 6 1 15,9-5 0-15,5-6 1 16,0-12-1-16,0-13 2 0,6-7-1 16,0-11-1-16,-1-4 0 15,5-12-91-15,11-10-315 16</inkml:trace>
  <inkml:trace contextRef="#ctx0" brushRef="#br0" timeOffset="137599.1228">26380 9238 837 0,'0'0'0'15,"0"0"-87"-15,0 0 78 16,0 0 2-16,0 0 2 15,0 0 5-15,2 52 0 16,19-42 0-16,7-8 2 16,6-2-2-16,0 0-19 15,-7-8-20-15,-6-11 12 16,-8-3 27-16,-8 2 2 16,-5 0 17-16,0 4 11 15,0 7 2-15,0 2-12 16,-7 6-8-16,-6 1-12 15,-1 0 0-15,-6 8-4 0,-5 9 2 16,4 3-1-16,5-3 0 16,5-2 1-1,7-3 0-15,1-1 1 0,3-3-3 16,0-2 4-16,10-2 4 16,12-4 1-16,12 0 8 15,2 0-6-15,0-18 5 16,-2-5-8-16,-4-7 7 15,-8-5-10-15,-2 1 0 16,-11-1 2-16,-9 5-3 16,0 5 0-16,-12 6-1 15,-7 8-3-15,-5 11 3 16,1 0-6-16,-2 13-2 16,4 9 3-16,2 5-2 15,5-2 4-15,10 1 0 0,1-3 0 16,3 2 1-16,0-3 3 15,11 0 2-15,10-1-2 16,6 0 1-16,2 2 3 16,0-1-3-16,2 2 1 15,-7 2-1-15,-4 2-1 16,-4 4 0-16,-7 0-1 16,-6-1 1-16,-3-4 2 15,0-7-2-15,0 0 0 16,-20-5 5-16,-9 0-1 15,-7-5 3-15,-6-3 1 16,-9-5-8-16,0-2-9 16,-2 0-32-16,4 0-26 0,6-12-53 15,7-5-181-15</inkml:trace>
  <inkml:trace contextRef="#ctx0" brushRef="#br0" timeOffset="137936.0074">25710 9506 611 0,'0'0'0'0,"0"0"-18"0,0 0 7 15,0 0 9 1,0 0-8-16,0 0 10 0,29 20 20 15,18-12 19-15,24-1 1 16,17 0-29-16,9 2-7 16,8-1 1-16,-4 0-2 15,-8 1-2-15,-15-2 1 16,-14-1 12-16,-14-1 1 16,-17-4-10-16,-10-1-2 15,-9 0 1-15,-11 0 4 16,0 0 2-16,-2 0-10 15,2 0-22-15,-2-3-47 16,-1-3-55-16,0-1-148 0</inkml:trace>
  <inkml:trace contextRef="#ctx0" brushRef="#br0" timeOffset="138467.0154">26952 8638 536 0,'-30'-87'9'15,"-10"2"-9"-15,-14-1 2 16,-20-6-11-16,-18 4 3 0,-15 1-32 16,-17-1 12-1,-20 8 3-15,-21 8-5 0,-17 16 28 16,-5 25 12-16,-4 31-12 15,5 11 0-15,8 43 0 16,9 23 4-16,14 26-2 16,17 25-1-16,19 22-2 15,24 18-1-15,23 7-1 16,27 5-3-16,20-4-22 16,22-10-17-16,3-7 30 15,29-16 3-15,19-19 8 16,15-11-11-16,22-18-5 0,15-18 17 15,23-22 2 1,18-17-3-16,20-24-26 16,14-14 0-16,5-20 30 0,10-26 12 15,-5-18 11-15,-3-22 5 16,-7-18-16-16,-14-18 2 16,-13-12-3-16,-13-11 12 15,-19-6-19-15,-27-4-4 16,-44-3-14-16,-45 6-5 15,-61 12 13-15,-63 20-5 16,-47 25 0-16,-40 30 22 16,-31 26-22-16,-28 31-1 15,-22 13-67-15,-17 40-85 16</inkml:trace>
  <inkml:trace contextRef="#ctx0" brushRef="#br0" timeOffset="139367.7491">21027 9432 604 0,'0'0'30'0,"0"0"-23"0,0 0-7 16,0 0-4-16,0 0 3 15,0 0 1-15,151 21 2 16,-53-21-2-16,23 0 3 16,-2 0-3-16,-3 0 0 15,-23 0-11-15,-26 0-12 16,-33 0-40-16,-24 0-77 16,-10 9-38-16</inkml:trace>
  <inkml:trace contextRef="#ctx0" brushRef="#br0" timeOffset="139570.9928">21270 9677 547 0,'0'0'32'16,"0"0"-32"-16,0 0 1 15,0 0-1-15,127 0 3 16,-80-10-1-16,2 1-4 15,-2 2 4-15,-10 3-4 16,-7 0-34-16,-11 3-137 16,-13-4-16-16</inkml:trace>
  <inkml:trace contextRef="#ctx0" brushRef="#br0" timeOffset="139816.5007">21618 9421 45 0,'0'0'583'0,"0"0"-581"16,0 0-4-16,0 0-2 15,96-34 4-15,-62 34 7 16,6 4-7-16,3 18 1 16,-4 10-1-16,-12 6-1 15,-15 9 1-15,-12 5 1 16,-23 8 1-16,-39 3-2 0,-27 1-4 15,-23-3-127 1,-5-8-22-16,-2-14-45 0</inkml:trace>
  <inkml:trace contextRef="#ctx0" brushRef="#br0" timeOffset="141081.936">20619 8413 535 0,'0'0'12'0,"0"0"-12"15,-50-99 11-15,27 85 18 16,-8 7-19-16,-14 7 6 16,-12 0 3-16,-7 24-8 15,-9 16 3-15,6 9-7 16,10 10 0-16,16-1-6 15,23 2-1-15,18-2 0 16,7 2-5-16,34 0 5 16,17 5 6-16,5-3-6 15,1-2 2-15,-11-5-2 16,-17-1 2-16,-19 3-2 16,-17 3 0-16,-20 4 1 0,-32-1-1 15,-16-4-1-15,-7-6-2 16,-3-10 2-16,10-9 0 15,12-12-4-15,19-9 4 16,15-6 1-16,12-7 1 16,8 0 1-16,2-7 1 15,0-12-3-15,0 0 0 16,7 4-5-16,6 8 3 16,-3 7 1-16,0 11-8 15,4 30 0-15,-2 29 9 16,-4 20 3-16,-1 10 5 15,0 6-5-15,-2-8 2 16,4-9-5-16,3-5 0 0,6-8 4 16,-1-6 2-1,5 1 5-15,2-6-3 0,3-5 0 16,2-6 0-16,0-12-8 16,3-9 1-16,-3-3 3 15,5-5-2-15,7-2-1 16,4 1-1-16,2-1 1 15,4-5 1-15,-4-3-4 16,-5-5-36-16,-6-10-40 16,-10 0-137-16,-9-3-145 15</inkml:trace>
  <inkml:trace contextRef="#ctx0" brushRef="#br0" timeOffset="148458.4305">23376 10390 266 0,'0'0'8'16,"0"0"-5"-16,0 0-3 15,0 0 2-15,0 0 14 16,0 0-7-16,0 0-7 16,6 0-2-16,-6 0 2 15,0 0-2-15,0 0 3 0,0 0 1 16,0 0-1-1,0 0-3-15,0 0 2 0,0 0-2 16,0 0-1-16,0 0-17 16,0 0-40-16,0 1-51 15</inkml:trace>
  <inkml:trace contextRef="#ctx0" brushRef="#br0" timeOffset="151510.3708">9507 5128 1 0,'0'0'3'15,"0"0"-1"-15,0 0 15 0,0 0 1 16,0 0 5-16,0 0-17 16,0-8-4-16,0 8 1 15,0 0-2-15,0-1-1 16,0 1-4-16,0 0-5 16,0 0-1-16,0 0-9 15,0 0-15-15</inkml:trace>
  <inkml:trace contextRef="#ctx0" brushRef="#br0" timeOffset="153600.3815">14614 4976 6 0,'0'0'54'0,"0"0"3"16,0 0-19-16,0 0-14 16,0 0-5-16,0 0-3 15,3 0 1-15,-2 0-5 16,-1 0-4-16,0 0-3 16,0 0-1-16,0 0-3 0,0 0-1 15,0 0 1-15,0 0-1 16,0 0 0-16,0 0 2 15,0 0 0-15,0 0 2 16,0 0-3-16,0 0 5 16,0 0-4-16,0 0-2 15,0 0-18-15,-7 0-84 16</inkml:trace>
  <inkml:trace contextRef="#ctx0" brushRef="#br0" timeOffset="154389.2312">9702 4775 5 0,'0'0'1'0,"0"0"2"16,0 0-3-16,-96-64 1 16,66 48 0-16,2 0 14 15,-5 1-15-15,-3 1-3 0</inkml:trace>
  <inkml:trace contextRef="#ctx0" brushRef="#br0" timeOffset="158831.877">17568 2861 81 0,'0'0'67'0,"0"0"-47"0,0 0 4 15,0 0 14 1,-97-70-2-16,79 45 13 0,0 2-2 15,3-7-22-15,1 2 17 16,7 1-8-16,-1-1-12 16,4 0 6-16,2 4-13 15,2 0 1-15,0 1 6 16,0 2-14-16,5-2-5 16,6 0-1-16,7-2-2 15,2-1 2-15,2-1-2 16,5 1 1-16,5-4-1 15,4 4 0-15,5 0-1 16,7 2 1-16,5 4 0 16,9-1-2-16,0 2 3 0,4-1-1 15,2 5 0 1,-5-1 0-16,-2 1 0 0,4 3 0 16,-1-1 0-16,-5 1 0 15,-1 4 0-15,-7-3 0 16,2 0-1-16,2 1 2 15,7 1-1-15,11 0 0 16,11-1 0-16,11-1-3 16,2 0 3-16,3 4 0 15,-2 0 0-15,-2 3 0 16,-3-2 3-16,-4 2-3 16,-4 1 0-16,-2-1 0 15,2 3 0-15,0 0 0 16,3-2-1-16,5 1 1 15,5 0 0-15,13 2-3 0,3 0 2 16,3 0 1-16,0 0 0 16,-7 0 1-16,-10 2-2 15,-9 4 1-15,-8 2 0 16,-5-2 0-16,-5 4 0 16,0-1 1-16,0 0-1 15,-2 2-1-15,2-2 0 16,4 3 0-16,6-2 0 15,0 1 1-15,0 0-4 16,-4 1 4-16,-9 0 1 0,-9 1-1 16,0 3-1-1,-2 3 1-15,4 0-2 0,1 0 2 16,3-1 0-16,-5 0 2 16,-2-1-2-16,-10 0 0 15,-1 1 0-15,-1 1 0 16,-3 2 2-16,-3 2-4 15,-2 3 0-15,-6-1 1 16,-5 2-3-16,5 6 4 16,-3 0-1-16,4 6 0 15,6 4 1-15,-1 1 1 16,-2-3-1-16,1-3 0 0,-3-3 1 16,-7-3-1-1,-2-1 0-15,-5 0 0 16,-6 3 0-16,-3 3 0 0,-5 5 0 15,-3 1 0-15,-4 0 0 16,0 4 0-16,-1-6 0 16,0 0 0-16,0-6 1 15,0-5-1-15,0-4 0 16,0 1 0-16,-7-3-1 16,-7 0 2-16,0 3 0 15,-4-2 1-15,-3 1-1 16,-5-2-1-16,-3 0 2 15,0-3-2-15,-5 0 1 16,0-3 0-16,-2-2 2 16,-7-4 0-16,-5-4-2 15,-9-2 8-15,-7-1-9 0,-5-3 0 16,-4-2 3-16,0 1-3 16,1-1 0-16,0 0 0 15,1 0 1-15,-1 0-1 16,6 0 0-16,7 0 2 15,5 3-2-15,6-2 0 16,1-1 2-16,-2 0-2 16,-6 0 2-16,-1 0-2 15,-5 0 0-15,-6 0 0 16,-8 0 0-16,-5 0 0 16,-7 0 0-16,-2 0 0 0,4 0 0 15,7 0-1-15,9 0 1 16,9 0 0-1,3 0-2-15,-1 0 3 0,-6 0-1 16,-7 0 0-16,-9-1-2 16,-7-3-3-16,-6 1 1 15,-3-1 0-15,0-2-3 16,3 2 1-16,0 0 3 16,1-1-5-16,4 1 5 15,0 1-1-15,5-2 1 16,-2-1-7-16,2 4 3 15,-9 0-7-15,-11-1-1 16,-9 1 7-16,-1 0-1 0,0-1 8 16,7 3 0-16,8-1 1 15,11-1-4-15,9 2 4 16,7-2 0-16,3 0-2 16,0 1-5-16,-5 0 3 15,0 1-7-15,0-2 2 16,5 2 5-16,4-2-3 15,0 1 3-15,6-2-2 16,3-3-1-16,4-3 6 16,7-3 1-16,4 1-4 15,1-6 4-15,5 3-9 16,-1 1-5-16,1 4 5 16,3 0 6-16,-1 3 3 15,-2 2-3-15,0 2-4 0,0-2 5 16,0 3-2-16,5-5 4 15,2 4 0-15,7-4 0 16,5-1 0-16,4 2 1 16,5 0 8-16,3 0 0 15,2 2-6-15,1-1-3 16,0 1 0-16,0-1-7 16,0 1-5-16,11 0-17 15,7-2 0-15,7 0 5 16,9 0 1-16,12 2-2 15,18-3-6-15,23 2 5 0,25 1 6 16,24-3-26 0,14 0 0-16</inkml:trace>
  <inkml:trace contextRef="#ctx0" brushRef="#br0" timeOffset="159612.4555">21997 2888 175 0,'0'0'10'0,"0"0"-7"15,0 0 17-15,0 0-8 16,0 0 3-16,0 0-7 15,15-42-8-15,-11 42-10 16,2 5 3-16,7 13 6 0,-2 9 0 16,3 8-1-1,2 5 2-15,2 3 0 0,-5-2 0 16,4-6 1-16,3-6 0 16,1-6 1-16,4-4 3 15,3-7 13-15,9-9 9 16,11-3 12-16,16-1 11 15,17-23-21-15,16-6 1 16,5-5-5-16,-2-6-20 16,2-1 9-16,-6-1-7 15,0 1-3-15,2 2-3 16,0 2 0-16,3 3-1 0,-4 1 0 16,-9 6 0-1,-11 1 0-15,-14 7 4 16,-13 2-4-16,-12 5 0 0,-9 1 1 15,-7 2-1-15,-4 3 0 16,-4 1 1-16,-4-2-1 16,0 2 0-16,-4 3 0 15,0-1 0-15,-3 3 0 16,-1 0 0-16,0 1 7 16,-2-2 6-16,0 2 1 15,0 0-7-15,0-2-1 16,0 2-4-16,1 0-2 15,-1 0-1-15,0 0 0 16,0 0-11-16,0 0-28 16,0 0-22-16,0 0-35 0,0 11 40 15,0 9 15-15,0-3-7 16,0-2-76-16</inkml:trace>
  <inkml:trace contextRef="#ctx0" brushRef="#br0" timeOffset="162995.9265">19126 5508 168 0,'0'0'6'16,"0"0"9"-16,0 0 25 15,0 0-21-15,-20-87 35 0,16 81-39 16,4 1-6-16,0 5 5 15,0 0-4-15,0 0-10 16,0 0-3-16,0 0-5 16,0 5 0-16,0 13 3 15,0 5 4-15,8 6 0 16,5 0 1-16,1 3 1 16,6 0-1-16,1 0 1 15,4-2-1-15,5-4 2 16,4-8 1-16,10-3-3 15,5-8 6-15,9-7 2 16,8 0 7-16,4-1 0 0,9-14-5 16,-4-5 0-16,6-3 2 15,-4-4-12-15,8-7 10 16,8-2-5-16,2-3-1 16,8-4-4-16,-1 1 1 15,-1-3 0-15,-2 0-1 16,-4 2 2-16,-12-1-2 15,-7 4 2-15,-8-1-1 16,-3 8-1-16,-2 4 0 16,5 4 0-16,-1 2 0 15,2 3-1-15,-8 0 1 16,-4 5 0-16,-9 0 1 16,-9 5-2-16,-9 3 2 15,-12 3-2-15,-9 0 1 0,-5 2 0 16,-4 0 0-16,0 1 0 15,0-1 0-15,0 0-2 16,1 2 4-16,-1-1-4 16,0 1 2-16,0 0 0 15,0 0 0-15,0 0-2 16,0 0 2-16,0 0 0 16,0 0-1-16,0 0 1 15,0-2 0-15,0 2 1 16,0 0-1-16,0 0 0 15,0 0 2-15,0 0 0 16,0 0-2-16,0-1 1 16,0 1 2-16,0 0-3 15,0 0 5-15,0 0-5 16,0 0 4-16,0 0 0 0,0 0-4 16,0 0 4-16,0 0-4 15,0 0 2-15,0 0-3 16,0 0 1-16,0 0 0 15,0 0 0-15,0 0 0 16,0 0 0-16,0 0 1 16,0 0-1-16,0 0 0 15,0 0 0-15,0 0 0 16,0 0 1-16,0 0 2 16,0 0 1-16,0 0-1 15,0 0 0-15,0 0 3 0,0 0-5 16,0 0 2-16,0 0 0 15,0 0-2-15,0 0 3 16,0 0 2-16,0 0 1 16,0 0 2-16,0 0-2 15,0 0 2-15,0 0-2 16,0 0-5-16,0 0 0 16,0 0 1-16,0 0-2 15,0 0-2-15,0 0 1 16,0 0 0-16,0 0 0 15,0 0 1-15,0 0-1 16,0 0 0-16,0 0-1 0,0 0 1 16,0 0 1-1,0 0-1-15,0 0 0 0,0 0-1 16,0 0 2-16,0 0-1 16,0 0 0-16,0 0 0 15,0 0-2-15,0 0 2 16,0 0 0-16,0 0 1 15,0 0 0-15,0 0-1 16,0 0 1-16,0 0-2 16,0 0 2-16,0 0 0 15,0 0-1-15,0 0-1 16,0 0 1-16,0 0 0 16,0 0 1-16,0 0-1 15,0 0 0-15,0 0 0 0,0 0 2 16,0 0-2-16,0 0 0 15,0 0 2-15,0 0-2 16,0 0 1-16,0 0 5 16,0 0 0-16,0 0 2 15,0 0-2-15,0 0-2 16,0 0 4-16,0 0-7 16,0 0 1-16,0 0-2 15,0 0 0-15,0 0 4 16,0 0-3-16,0 0 0 15,0 0 0-15,0 0-1 16,0 0 1-16,0 0 0 16,0 0-1-16,0 0 0 0,0 0 0 15,0 0 3-15,0 0-3 16,0 0 0-16,0 0 0 16,0 0 0-16,0 0 0 15,0 0 0-15,0 0 0 16,0 0 0-16,0 0 0 15,0-2 0-15,0 2 0 16,0 0 0-16,0 0 0 16,0 0-1-16,0 0 1 15,0 0 0-15,0 0 0 16,0 0 1-16,0 0-5 16,0 0 7-16,0 0-3 15,0 0 0-15,0 0 0 16,0 0 0-16,0 0 0 0,0 0-2 15,0 0 1-15,0 0 1 16,0 0 0-16,0 0 0 16,0 0 3-16,0 0-5 15,0 0 2-15,0 0 0 16,0 0 0-16,0 0 2 16,0 0-2-16,0 0 0 15,0 0 0-15,0 0 0 16,0 0 0-16,0 0 0 15,0 0 0-15,0 0 0 16,0 0 0-16,0 0 0 0,0 0 0 16,0 0 0-16,0 0 1 15,0 0-1-15,0 0 0 16,0 0 0-16,0 0 0 16,0 0 0-16,0 0 1 15,0 0-1-15,0 0 0 16,0 0 1-16,0 0-2 15,0 0 1-15,0 0 0 16,0 0-1-16,0 0 1 16,0 0 0-16,0 0 0 15,0 0 1-15,0 0-1 16,0 0 0-16,0 0 0 16,0 0-1-16,0 0 2 15,0 0-1-15,0 0 0 0,0 0 0 16,0 0 0-16,0 0 0 15,0 0 0-15,0 0 0 16,0 0 0-16,0 0 0 16,0 0 0-16,0 0 0 15,0 0 1-15,0 0-2 16,0 0 2-16,0 0-2 16,0 0 2-16,0 0-1 15,0 0 0-15,0 0 0 16,0 0 0-16,0 0 0 15,0 0 0-15,0 0 0 16,0 0-2-16,0 0 2 16,0 0 2-16,0 0-2 15,0 0 1-15,0 0-1 16,0 0 0-16,0 0-1 0,0 0 0 16,0 0 1-16,0 0 0 15,0 0 0-15,0 0 0 16,0 0 0-16,0 0 0 15,0 0 0-15,0 0-1 16,0 0 1-16,0 0-3 16,0 0 5-16,0 0-4 15,0 0 2-15,0 0-1 16,0 0 1-16,0 0-3 16,0 0 3-16,0 0 1 0,0 0-1 15,0 0 1-15,0 0-2 16,0 0 2-1,0 0 0-15,0 0-1 0,0 0 0 16,0 0 0-16,0 0 1 16,0 0-1-16,0 0 2 15,0 0-2-15,0 0 0 16,0 0-3-16,0 0 3 16,0 0 3-16,0 0-3 15,0 0-2-15,0 0 2 16,0 0-1-16,0 0 2 15,0 0-1-15,0 0 0 16,0 0 0-16,0 0 0 16,0 0-1-16,0 0 0 15,0 0-38-15,-4 8-70 0,-13 17 33 16,-10 9-25-16,-7-4-15 16</inkml:trace>
  <inkml:trace contextRef="#ctx0" brushRef="#br0" timeOffset="169178.1694">4706 11121 560 0,'0'0'0'0,"0"0"-15"0,0 0-36 16,0 0 49-16,0 0 2 15,0 0 1-15,0 0-1 16,92 0 5-16,-47 2 10 16,7-2 4-16,14 0 9 15,12 0-12-15,15 0-5 16,19-11-6-16,14-1 2 15,13 2-5-15,10-1-2 16,2 0 3-16,1 3 2 16,-4 5-5-16,-4 0 2 0,-7-1 0 15,-4 1-2 1,4-2 2-16,-1-2-1 0,1-5 1 16,-5 1-2-16,-11-3 0 15,-6-2 0-15,-5 1 0 16,-11 1 0-16,-13 1 0 15,-8 2 0-15,-14-2 0 16,-11 4 3-16,-11-1-3 16,-8 1 0-16,-9 1 1 15,-4 2-1-15,-11 2 1 16,-4 0 0-16,-5 3 4 16,2-1 1-16,-3-1 17 15,1 2-8-15,-1-1-4 0,0-2-1 16,0 4-1-16,0 0 0 15,0 0-2-15,0 0-1 16,0 0-5-16,0 0 0 16,0 0-1-16,0 0 0 15,0 0-3-15,0 0 3 16,0 15-1-16,0 17 3 16,0 12-2-16,0 8 1 15,0 8 4-15,0 2-3 16,3 1-1-16,-3 3 3 15,0 2 0-15,0 2 0 16,0 5 6-16,0 2-1 0,-9 4 5 16,-4 3-5-1,4-4-6-15,2-5-1 0,3-7 10 16,3-10-12-16,1-7 5 16,0-3-1-16,0-5-4 15,0-5 0-15,0-6 0 16,0-6 0-16,0-5 0 15,0-3 2-15,0-4-1 16,-2 0-1-16,2-2 0 16,-3-1 0-16,3-5 1 15,-1-1-1-15,1-4 0 16,-2 1-4-16,1 0 3 16,-1-2 2-16,0 2 1 15,0-2-1-15,-7 3 0 16,-7 1 3-16,-7 1 0 0,-5 0-2 15,-8-3 1-15,-3 2-3 16,-5 1 3-16,-8 0 2 16,-8 0-4-16,-12-1-1 15,-12 3 0-15,-18 0 3 16,-10 2-2-16,-10 4 0 16,-8 0 0-16,1 6-1 15,0 2 2-15,1 1 0 16,2 1-2-16,6 0 0 15,0-1 2-15,3-4-2 16,0 0 1-16,4 1-1 16,2-2 1-16,4 1 0 15,4-1 0-15,1-3 0 16,9-3-1-16,11-1-1 0,12-6-1 16,12 0 2-16,6-3 3 15,14-1-1-15,1 0 1 16,9 0-1-16,4 0-1 15,7 0 0-15,1 0-1 16,5 0 0-16,4 0 0 16,3 0 0-16,0 0 2 15,1 0-2-15,3 0 1 16,0 0 0-16,0 0 0 16,0 0 0-16,0 0 0 15,0 0 1-15,-3 0 2 0,3 0 3 16,-3 0 0-1,0 0-7-15,-1-5 4 0,-3-1-4 16,1-2 1-16,1-7-1 16,-4-5-2-16,-2-10 0 15,-3-11 2-15,2-10-1 16,-2-11 1-16,-1-11 0 16,-2-11 0-16,0-10-2 15,-2-6 1-15,4 0 1 16,-2 5-2-16,5 9 2 15,3 14 0-15,-2 15 2 16,4 10-2-16,1 10 0 0,1 2 0 16,2 0 0-1,-1-3-9-15,1-5 9 0,3-3 0 16,-1-1-13-16,1 1 13 16,0 5 1-16,0 3-1 15,0 2 0-15,0 6-1 16,-3 2-1-16,1 0 2 15,2 6 0-15,0 3-1 16,0 3-3-16,0 4 3 16,0 6-3-16,0 1 0 15,0 3 3-15,0 1-6 16,0 1-10-16,0 0-13 16,0 0-11-16,0 0-18 0,0 3-11 15,2 12 15 1,9 3-45-16,3 5-17 0,4-3-34 15,2-1-53-15</inkml:trace>
  <inkml:trace contextRef="#ctx0" brushRef="#br0" timeOffset="169694.7768">5958 11450 424 0,'0'0'2'15,"0"0"1"-15,-107-29-2 16,65 28 1-16,-3 1 13 15,1 5 4-15,2 16 2 16,1 2 1-16,7 5 3 16,6-1 6-16,8 1-20 15,9-5-8-15,8 1 0 16,3 2 1-16,0-2-4 16,23 1 1-16,16-2 6 15,9-4-1-15,16-1-5 16,3-1 6-16,2-3 0 15,-4 4-4-15,-13 0-3 0,-8-2 2 16,-15 3-1-16,-14 0-1 16,-14-1-1-16,-1 1-2 15,-28 4 3-15,-21 2 15 16,-19 0-6-16,-3-2-1 16,0-4 0-16,7-3 1 15,9-5 0-15,7-2-6 16,9-3 0-16,6-5-3 15,12-1 0-15,7 0-12 16,14 0-42-16,0-8-100 16,21-9-85-16</inkml:trace>
  <inkml:trace contextRef="#ctx0" brushRef="#br0" timeOffset="169965.9491">6201 11622 634 0,'0'0'0'0,"0"0"-11"16,0 0 11-16,0 0 7 15,0 0-1-15,-90 90 18 16,59-35-4-16,1 0-3 16,7 0 8-16,1-5-16 15,2 0-7-15,3 0 3 16,-3 1-1-16,0 1-4 0,2-5-2 15,-2-5-15-15,7-16-18 16,4-6-14-16,6-11-44 16,3-9-62-16,8 0-8 15,22-19-65-15</inkml:trace>
  <inkml:trace contextRef="#ctx0" brushRef="#br0" timeOffset="170227.0618">6596 11805 594 0,'0'0'0'0,"0"0"-5"0,0 0 5 15,0 0 29-15,0 0 2 16,-107 118 0-16,76-74-14 16,9-3 1-16,12-2-1 15,8-6-10-15,2-1 6 16,0-9-8-16,21-4-1 15,11-8 10-15,11-6 7 16,12-5 3-16,7 0-11 16,7-14-11-16,3-2-2 15,-2 0-47-15,-3 4-84 16,-10 1-168-16</inkml:trace>
  <inkml:trace contextRef="#ctx0" brushRef="#br0" timeOffset="171195.2709">12213 11709 105 0,'0'0'23'16,"0"0"27"-16,0 0 19 15,0 0 21-15,0 0 12 16,0 0-89-16,-7-54-4 16,7 89-5-16,0 15 70 0,0 11-24 15,0 9-8-15,2 11-9 16,-2 12 11-16,0 11-28 16,0 12 10-16,0 6-3 15,-5 9-9-15,0 8 7 16,2 14-12-16,3 8 4 15,0 3-6-15,0-1 4 16,14-12-5-16,6-13-1 16,0-11 0-16,-3-11 5 15,1-6-2-15,-4 2 0 16,0 8-4-16,-3 7 8 16,0 0 2-16,-5 4-7 15,1-8-2-15,3-4-4 0,2-5-1 16,4-8 2-1,7-9-2-15,1-4 0 0,0-6 2 16,3-6 2-16,-2-6 3 16,-2-8-4-16,-5-2-3 15,-3-4 0-15,-6-10 0 16,-4-6 0-16,-4-13 1 16,-1-11-1-16,0-9-1 15,0-10-8-15,0-2-7 16,0 0-4-16,0-6-5 15,-13-25-19-15,-8-18-49 16,-3-16-31-16,-6-15-128 0,0-13-84 16</inkml:trace>
  <inkml:trace contextRef="#ctx0" brushRef="#br0" timeOffset="171943.6131">12108 11720 130 0,'0'0'0'15,"0"0"4"-15,0 0 0 16,0 0-1-16,-42-87 45 16,37 79-8-16,1 0 6 15,1-1 26-15,3 3-6 0,0 1-18 16,0 1-10-1,0 2-3-15,0 0-6 0,0 2-3 16,0 0-5-16,0 0-4 16,0 0-8-16,-1 0-9 15,-5 13-5-15,-6 27 5 16,-7 16 5-16,-14 10 0 16,-3 2-2-16,-4-5 1 15,5-7-4-15,3-5-2 16,10-6-15-16,4-7-24 15,11-10-20-15,7-7-49 16,0-12 24-16,7-9-66 16,20-5 74-16</inkml:trace>
  <inkml:trace contextRef="#ctx0" brushRef="#br0" timeOffset="172177.7225">12126 11655 232 0,'0'0'127'15,"0"0"-116"-15,3-94 28 16,-1 74-14-16,0 6 56 16,-2 7-27-16,1 4-16 15,-1 3-17-15,11 0-21 16,7 3-4-16,17 25 4 16,11 19 3-16,17 16 6 0,7 14-3 15,7 8-3 1,4 3-2-16,-4-1-1 0,-6 5-50 15,-5-2-105-15,-12-4-58 16</inkml:trace>
  <inkml:trace contextRef="#ctx0" brushRef="#br0" timeOffset="173777.7602">12673 15914 111 0,'0'0'15'0,"0"0"-15"0,0 0-3 16,0 0-15-16,0 0 13 15,0 0 5-15,-48-57 34 16,40 54 17-16,-2-2 12 16,3 1-5-16,0 1-21 15,3 0-17-15,1 1 5 16,3 0 9-16,0 2-16 15,0 0-15-15,0 0 12 16,0 0-4-16,0 0 15 16,0 0 11-16,0 0-1 0,-2 0-11 15,2 0-9-15,0 0-7 16,0 0-3-16,0 0-3 16,0 0-1-16,0 0-2 15,0 0 0-15,0 0 0 16,0 0 1-16,14 4 3 15,8 4 12-15,6 1-3 16,10-5-3-16,7-1 5 16,13 0 5-16,5-3-9 15,12 0-9-15,5 0 7 16,8 0-7-16,2 0 5 16,6 0-2-16,3 0 1 15,8-5-3-15,8 0-2 0,3 3 7 16,13 0-3-1,5 2-4-15,11 0-1 0,4-2 8 16,7 2-6-16,7 0 1 16,7 0-1-16,0 0 3 15,4 0-2-15,1 0-2 16,3 0-1-16,9 0 1 16,-2 0-3-16,-1 0 3 15,2 0-1-15,-7 0 0 16,3 0 0-16,-1 0 0 15,0 0 0-15,3 0-1 16,-4-5 1-16,-3 2-2 0,-2 0 2 16,-8 1-4-16,4 0 5 15,-1 1-2-15,-1-2-7 16,-4 1-1-16,-3 0 4 16,-1-1 2-16,1 1-1 15,-7-1-4-15,-2 3-9 16,-4 0 3-16,-5 0 1 15,-4 0-2-15,-11-4 11 16,-8 4-1-16,-9-2 2 16,-8 2 3-16,-10-1-2 15,-10-1 4-15,-10-1-2 16,-14 0 1-16,-15-2 0 16,-19 3-1-16,-14 1 2 15,-8 1-1-15,-4-2 17 16,-2 2 5-16,0 0-8 0,0 0-11 15,0 0 1-15,0 0-4 16,0 0 4-16,0 0-4 16,0 0 0-16,0 0 0 15,0 0-1-15,0 0-8 16,0 0-3-16,0 0-26 16,0-3-15-16,0-3-35 15,0-2-18-15,-4-4-39 16,-6-3-6-16</inkml:trace>
  <inkml:trace contextRef="#ctx0" brushRef="#br0" timeOffset="174044.1863">20570 15642 185 0,'0'0'39'0,"0"0"-15"16,0 0-18-16,0 0 28 15,0 0 42-15,0 0-8 16,0-40-24-16,0 40-13 15,0 0 2-15,0 0-1 16,3 0-12-16,11 5 4 16,8 11-4-16,2 4-5 15,4 7-1-15,-2 7 3 16,-1 2 3-16,-8 2-5 16,-7-1-2-16,-10 5 3 15,-23 5-9-15,-40 3-7 0,-37 1-71 16,-35-6-90-16,-39-11-72 15</inkml:trace>
  <inkml:trace contextRef="#ctx0" brushRef="#br0" timeOffset="176195.4789">13649 10652 406 0,'0'0'17'0,"0"0"28"16,0 0 28-16,0 0-17 15,0 0-30-15,0 0-20 16,4 35-3-16,0 15 14 16,2 15 7-16,1 7-11 15,3 4-5-15,-3-6-3 16,0-6-3-16,-3-6-1 15,-2-10-1-15,-2-11 0 16,0-7-3-16,0-9-11 16,0-10-6-16,-10-7 20 15,-3-4 0-15,-3-16 16 16,-3-24-8-16,-1-16-8 16,0-13-2-16,1-13 2 15,5-10 1-15,1-2-1 16,12 3-3-16,1 6 3 0,0 17-3 15,17 15 7-15,9 16-8 16,12 15 3-16,3 14 1 16,6 8-2-16,-2 3 2 15,-3 27-2-15,-8 15-1 16,-17 10 2-16,-17 13-3 16,-17 5-31-16,-35 1-3 15,-21-5-26-15,-5-13 23 16,4-17 12-16,13-17 21 15,21-11 8-15,17-9 5 16,16-2 5-16,7 0 17 16,0 0 2-16,0-4 0 0,14 4-24 15,11 0-4-15,13 0 1 16,4 19 3-16,4 10 4 16,-2 7-2-16,4 4-3 15,-3 5-3-15,3-1 3 16,-1-2-4-16,1 2 0 15,-4-6-3-15,-5-7-59 16,-4-5-100-16,-6-9-4 16</inkml:trace>
  <inkml:trace contextRef="#ctx0" brushRef="#br0" timeOffset="176997.3607">14138 10349 76 0,'0'0'279'0,"-97"-81"-272"16,34 55-7-16,-9 3-2 16,-3 6 2-16,-3 5 14 15,-2 9 31-15,1 3 8 16,-5 1-20-16,2 21-3 16,3 5-10-16,5 9 7 0,1 13-19 15,10 5 3 1,4 6 2-16,3 9-9 0,8 9 7 15,8 14 10-15,6 8-8 16,13 7-7-16,11 3 0 16,7-2-2-16,3 0 5 15,0-1 3-15,15-7-4 16,11-2-6-16,12-6 0 16,13-9 1-16,9-7-3 15,9-14 0-15,12-15 0 16,8-10 2-16,6-15 0 15,8-17 3-15,0-5-4 16,-1-23 5-16,1-20-1 16,-2-16-3-16,-5-19 0 15,-3-17-1-15,-7-11 0 16,-5-8 1-16,-7 2 0 0,-11 0-2 16,-17 3 1-16,-26 3-1 15,-20 4 0-15,-32 7-3 16,-38 8 3-16,-24 11 0 15,-15 16 0-15,-6 11 1 16,3 20-1-16,9 12-1 16,14 17-7-16,10 2-18 15,9 29-6-15,9 18-21 16,17 10-20-16,10 10-42 16,15 5-26-16,19-5-12 15</inkml:trace>
  <inkml:trace contextRef="#ctx0" brushRef="#br0" timeOffset="177426.9048">14361 11054 551 0,'0'0'9'0,"0"0"-6"0,0 0-3 16,0 0-4-16,0 0 1 16,0 0 6-16,76-12 3 15,-5 12 9-15,17 0 1 16,11 0-2-16,7 0 0 15,9 0-9-15,2 7 5 16,5 0 1-16,-1-1-4 16,-10-3-4-16,-14 0 2 15,-18-1 3-15,-20-2 3 16,-17 0-5-16,-16 0-4 16,-13 0-2-16,-8 0 0 15,-5 0-17-15,0 0-24 16,-4 0-52-16,-17 0-11 0,-6 0-59 15,-1 0-36-15</inkml:trace>
  <inkml:trace contextRef="#ctx0" brushRef="#br0" timeOffset="177633.6276">15567 10892 445 0,'0'0'29'0,"0"0"-17"16,-4971 0 29-16,9942 0 18 15,-4878-18-29-15,-70 39-14 16,-3 8 1-16,-2 6 7 16,-7 4 4-16,-11 5-19 0,0 0 7 15,-24 4-12-15,-24-1-3 16,-14 2-2-16,-13-4-21 16,-8-5-23-16,-4-2-84 15,8-9-161-15</inkml:trace>
  <inkml:trace contextRef="#ctx0" brushRef="#br0" timeOffset="178609.78">16343 10802 245 0,'0'0'19'0,"0"0"-6"16,0 0 31-16,0 0 6 15,0 0 27-15,0 0-6 16,-16-12-7-16,16 12-22 15,0 0-7-15,0 0-8 16,0 0-13-16,0 0-6 16,14 0-7-16,31 0 3 15,19-3 12-15,28-3 3 16,10 0-8-16,-2 3-8 16,-2-1 3-16,-8 1-3 15,-18 0 6-15,-11 1-3 0,-16-2-1 16,-17 1-2-16,-14 0-3 15,-10 2-1-15,-4 1 0 16,0-2-5-16,-9 2-36 16,-19 0-1-16,-13 0-23 15,-6 7-45-15,-1 5-17 16,4-4-31-16,3-5-18 16</inkml:trace>
  <inkml:trace contextRef="#ctx0" brushRef="#br0" timeOffset="178894.7963">16762 10777 237 0,'0'0'200'0,"0"0"-122"0,0 0-31 16,0 0-12-1,0 0 2-15,0 0-14 0,-1 14-23 16,1 19 0-16,0 15 8 16,1 9 28-16,-1 8-14 15,0 4-1-15,0 2 4 16,0-1-3-16,5-6-17 15,0-6 3-15,4-8-4 16,-3-6-1-16,2-9-1 16,-4-5-1-16,0-7-1 15,-1-4 0-15,1-6 0 16,1-5-21-16,-5-4-24 16,4-2-23-16,-2-2-43 15,-1 0-73-15,5-21 9 16</inkml:trace>
  <inkml:trace contextRef="#ctx0" brushRef="#br0" timeOffset="179393.0187">17049 10442 132 0,'0'0'3'0,"-91"-60"11"16,33 36 43-16,-10 7 0 16,-3 9-14-16,-7 8 16 0,5 0-16 15,5 20-19-15,4 14-9 16,1 13-4-16,2 10 9 16,3 12 0-16,6 12-5 15,3 9 3-15,10 3 3 16,15 1-5-16,11 2-8 15,13 2 1-15,0 0 0 16,23-1-8-16,17-6-1 16,15-2 0-16,15-10 1 15,11-12 0-15,14-15 1 16,9-22-1-16,16-23 0 16,5-7 2-16,2-38 4 15,-3-18-3-15,-15-17 1 0,-12-11 3 16,-13-12 23-16,-18-13-19 15,-18-12-1-15,-22-10-6 16,-23-3-5-16,-3 7-2 16,-43 15 2-16,-24 19-18 15,-20 25-18-15,-12 20 15 16,-11 21-21-16,-5 23-20 16,4 8-10-16,10 36-20 15,12 13-47-15</inkml:trace>
  <inkml:trace contextRef="#ctx0" brushRef="#br0" timeOffset="179998.4203">17273 12112 643 0,'0'0'20'16,"0"0"-20"-16,0 0-6 16,0 0 4-16,0 0-3 15,0 0 5-15,66 12 5 16,0-6 28-16,17 0-19 15,14-1-4-15,8-1 0 16,-5-2-1-16,-6-2-8 16,-17 2 1-16,-22-2 1 15,-23 0-3-15,-16 1 0 16,-12-1-28-16,-4 0-31 16,-15 0-60-16,-22 0-276 15</inkml:trace>
  <inkml:trace contextRef="#ctx0" brushRef="#br0" timeOffset="180276.6242">17599 12177 559 0,'0'0'73'0,"0"0"-73"16,0 0-5-16,0 0 5 16,20 93 22-16,-3-40-1 15,-3 9 3-15,3 7 0 16,-4 4-8-16,4 2 6 15,-6 1-2-15,0 2-4 16,-4 0-10-16,-5-5-1 0,-2-6-4 16,0-7 1-16,0-14-2 15,0-6 3-15,0-6-6 16,0-10 1-16,0-5-27 16,0-8-21-16,8-9-30 15,11-2-31-15,13-18-60 16,6-24-181-16</inkml:trace>
  <inkml:trace contextRef="#ctx0" brushRef="#br0" timeOffset="180609.6961">18718 12209 688 0,'0'0'5'16,"0"0"-5"-16,0 0 0 0,0 0-5 15,0 0-4-15,0 0 3 16,4 28 6-16,-4 28 19 16,0 13 11-16,0 8-14 15,0 2-5-15,3 2 0 16,10-3 1-16,-1-5-8 16,-2-3-3-16,1-7 2 15,-3-6-2-15,-6-15-2 16,1-10 1-16,-3-14-12 15,0-8-12-15,0-10-35 16,-10 0-1-16,-4-15 53 16,-6-21-108-16,0-22-32 0,7-18 15 15,8-14 32-15,0-11-24 16</inkml:trace>
  <inkml:trace contextRef="#ctx0" brushRef="#br0" timeOffset="181042.5391">18684 12267 85 0,'0'0'109'0,"-34"-142"-7"16,12 89-22-16,-3 11-1 15,3 7-23-15,2 10-4 16,6 7-25-16,7 10-4 16,-1 4-14-16,7 2-7 15,-4 2 17-15,-2 0-19 16,-9 14 2-16,-13 20 1 16,-7 10 13-16,-10 6-3 15,0 0-9-15,1-7 1 0,8-6-4 16,7-8 0-16,12-10-1 15,6-8 1-15,5-4-2 16,7-4-3-16,0-3-27 16,0 0-9-16,0-3 16 15,15-22-19-15,17-11-100 16,11-12 64-16,4-6 23 16,3 1 20-16,-1 1 23 15,-8 11 13-15,-7 11 9 16,-7 10 58-16,-7 10 1 15,-8 3 18-15,-2 5-21 16,-2 2-5-16,2 0-24 0,6 0-11 16,6 16-5-1,8 13-6-15,5 8-1 0,3 3-8 16,3 4 2-16,0-6-4 16,-4 0-1-16,1-6-2 15,-1-4-4-15,2-2-47 16,5-7-74-16,2-8-150 15</inkml:trace>
  <inkml:trace contextRef="#ctx0" brushRef="#br0" timeOffset="182926.5593">20907 12260 241 0,'0'0'308'16,"0"0"-264"-16,0 0-9 15,0 0 12-15,0 0 9 0,0 0-2 16,0 0-26-16,4-48-28 15,-4 70-4-15,0 23-2 16,0 21 6-16,0 13 11 16,0 9-5-16,-1-3-6 15,1-5 2-15,0-10 2 16,0-7-4-16,0-8 0 16,0-6 0-16,0-13 2 15,0-12-2-15,0-11 1 16,0-9 0-16,0-4 3 15,0 0-1-15,0-9 4 16,-5-26-7-16,-3-17 0 0,-2-20-1 16,3-13 0-16,7-5-1 15,0-7 2-15,0 0 3 16,0 0-3-16,3 5 0 16,8 9 0-16,6 13 0 15,-1 14 1-15,1 15-2 16,-2 14 1-16,4 8-3 15,5 8-2-15,1 5-1 16,6 6 5-16,1 3-3 16,-2 23-1-16,-1 11-1 15,-8 7 5-15,-9 3-1 16,-7-2 0-16,-5-4-2 0,-7-4-14 16,-15-11-6-16,-5-5-1 15,0-8 2-15,-1-5 13 16,4-4 10-16,3-4 6 15,4 0-5-15,6 0 4 16,5 0 8-16,3 0-3 16,3 0-3-16,0 0-7 15,0 8-5-15,0 12 4 16,9 8 1-16,12 8 2 16,11 3 0-16,9 3-2 15,6 1 1-15,1-1 6 16,-1-2-2-16,-3-2 11 15,0-5-12-15,-6-5 4 16,2-6 2-16,-8-3 1 16,-2-4 2-16,-5-5 1 0,-8-5-4 15,-7-4 4-15,-3-1-1 16,-4 0-1-16,-2 0-2 16,-1 0-6-16,0 0 0 15,0 0-3-15,0 0-1 16,0 0-41-16,0 0-36 15,0-6-55-15,0-7-250 16</inkml:trace>
  <inkml:trace contextRef="#ctx0" brushRef="#br0" timeOffset="183926.7088">21656 11907 364 0,'0'0'13'0,"0"0"-1"0,-99-115 7 16,56 73 20-1,-6-1-5-15,-4-6 3 0,-4 5-14 16,2 5 11-16,-7 10-19 15,-1 12-6-15,-6 7-2 16,-6 8-6-16,-1 2-1 16,1 0 2-16,7 18 2 15,6 13-1-15,7 8 5 16,6 8-3-16,6 4-2 16,1 3 6-16,6 1-6 15,2 3 8-15,4 2-1 16,1 3 2-16,4 2 0 15,3 4-5-15,5-1 0 16,3 4-4-16,4 1 2 16,0 5-2-16,2 2-2 0,2 2 5 15,6-1 0-15,0-4 0 16,0 2 5-16,0-1-8 16,14-3 7-16,9-5-6 15,5-5-3-15,9-5 0 16,8-3 0-16,10-2 0 15,7-4 3-15,8-9-1 16,5-3 2-16,1-16-4 16,2-10 1-16,5-10 11 15,2-3-13-15,-2 0 12 0,1-16-3 16,-12-7-4 0,-4-5-4-16,-9-8 1 0,-1-5 0 15,-3-9 5-15,-1-10-5 16,-5-12 2-16,-4-13-1 15,-4-12-3-15,-11-13 4 16,-5-8-2-16,-7-2-2 16,-11-6 0-16,-7 0 0 15,-4-2 0-15,-31 5-1 16,-21 11-1-16,-19 14 1 16,-25 18-12-16,-23 15 5 15,-28 18-18-15,-28 22-24 16,-34 25-21-16,-25 10-28 15,-14 42-48-15,0 21 21 16,12 20 5-16</inkml:trace>
  <inkml:trace contextRef="#ctx0" brushRef="#br0" timeOffset="186510.012">14095 15653 671 0,'0'0'19'16,"0"0"-17"-16,0 0-2 0,0 0 4 16,0 0 9-1,0 0 17-15,-11-33-5 0,11 33 4 16,0 0-14-16,0 4-13 15,0 29-1-15,-2 21-2 16,1 24 2-16,-5 13-1 16,-3 8 1-16,0 0-1 15,0-5-36-15,2-10-22 16,-4-9-9-16,8-9-40 16,-3-12-50-16,-1-17-76 15</inkml:trace>
  <inkml:trace contextRef="#ctx0" brushRef="#br0" timeOffset="186765.9998">13851 16555 213 0,'0'0'452'15,"0"0"-452"-15,0 0-30 16,0 0 16-16,0 0 14 16,0 0 2-16,5 5 2 15,17 2 6-15,14-3 9 16,15-3-12-16,7-1-4 16,7 0-3-16,-2-13-30 0,-8-5-160 15,-17 4-152-15</inkml:trace>
  <inkml:trace contextRef="#ctx0" brushRef="#br0" timeOffset="186997.7895">14036 16576 784 0,'0'0'64'15,"0"0"-64"-15,0 0-44 16,0 0 37-16,0 0 6 15,39 126 2-15,-21-66 0 16,-2 4 1-16,-6 2-2 0,-3-1 0 16,-3-1 0-16,-4-8-11 15,0-6-30-15,0-4-37 16,0-11-17-16,0-10-116 16,0-13 26-16</inkml:trace>
  <inkml:trace contextRef="#ctx0" brushRef="#br0" timeOffset="187304.0261">14608 17030 827 0,'0'0'66'0,"0"0"-66"15,0 0-23-15,0 0 5 16,0 0 14-16,0 0 4 16,20 123 3-16,-17-75-3 15,2-2 1-15,-5-2-1 16,0-3-32-16,0-2-7 15,0-5-57-15,0-9-63 16,0-14-131-16</inkml:trace>
  <inkml:trace contextRef="#ctx0" brushRef="#br0" timeOffset="187658.4242">15687 15797 791 0,'0'0'6'0,"0"0"-12"15,0 0-30-15,0 0 13 16,0 0 23-16,0 0 0 16,0-24-1-16,4 58-7 15,13 20 8-15,-2 20 9 16,0 11 3-16,-1 4-8 16,-3-4-4-16,-1-7-3 15,-1-6-31-15,-5-6-33 16,1-6-138-16,-5-10-114 15</inkml:trace>
  <inkml:trace contextRef="#ctx0" brushRef="#br0" timeOffset="187926.999">15701 16860 669 0,'0'0'56'16,"0"0"-26"-16,0 0-7 15,0 0 7-15,0 0-17 16,0 0-9-16,27 0-3 0,8-1 2 16,18-7 3-16,6-4-3 15,5-3-3-15,-2 2-8 16,-12 2-34-16,-8 3-52 15,-16 3-55-15,-18 2-278 16</inkml:trace>
  <inkml:trace contextRef="#ctx0" brushRef="#br0" timeOffset="188135.5778">15817 16934 734 0,'0'0'30'15,"0"0"-23"-15,0 0 1 0,8 121 17 16,2-69-7 0,0 1 13-16,-3 1-23 0,-4 6-6 15,-3-2 1-15,0 0-3 16,0-9-2-16,-1-8-43 16,-8-14-16-16,2-13-52 15,3-14-144-15</inkml:trace>
  <inkml:trace contextRef="#ctx0" brushRef="#br0" timeOffset="188494.0158">16145 17214 216 0,'0'0'608'16,"0"0"-588"-16,0 0-20 0,0 0-20 15,0 0 20-15,0 0 1 16,-60 35 1-16,54-35-2 15,6 0-6-15,2 0-4 16,19-16-10-16,10-3 12 16,-2 6 6-16,-5 7 1 15,-7 6 1-15,-4 0 0 16,-5 22 3-16,-3 8 10 16,-5 14 3-16,0 5 0 15,0 6-4-15,0 0 1 16,-2-8 9-16,2-6-13 15,0-10-4-15,0-9-1 16,8-9-4-16,7-6 0 0,10-7 0 16,9 0-4-1,9-11-13-15,6-12-19 0,6-4-24 16,4-8-57-16,6-6-195 16</inkml:trace>
  <inkml:trace contextRef="#ctx0" brushRef="#br0" timeOffset="189266.1337">17615 15495 509 0,'0'0'230'0,"0"0"-230"16,0 0-22-16,0 0-45 15,0 0 51-15,0 0 16 16,0 0 4-16,0 0 1 16,0 0 0-16,0 0 2 0,0 0 5 15,0 0 1-15,0 0-9 16,0 0-2-16,0 0-2 15,0 0 4-15,0 0 17 16,0 0 2-16,0 0 0 16,0 0-7-16,1 0-1 15,7 2-7-15,4 4-7 16,10-1 6-16,7 1 0 16,2-1 6-16,4-2-1 15,-4 4-5-15,0 6-4 16,2 13 1-16,-4 22-4 15,0 24 0-15,-3 21 0 16,-2 17 7-16,-3 1-5 0,-1 1 2 16,2-7-1-1,-2-14 0-15,5-16-2 0,0-9-1 16,-7-20-2-16,-2-9-20 16,-8-14-18-16,-2-9-59 15,-5-14-119-15,-1 0-247 16</inkml:trace>
  <inkml:trace contextRef="#ctx0" brushRef="#br0" timeOffset="189681.6535">17918 16987 671 0,'0'0'105'0,"0"0"-68"0,0 0-37 15,0 0-10-15,0 0 8 16,0 0 1-16,18 0 2 16,16 0 2-16,12 0 6 15,15 0-9-15,4-10 0 16,-1 0-4-16,-3-3-32 15,-9-2-40-15,-14 0-87 16,-13 0-211-16</inkml:trace>
  <inkml:trace contextRef="#ctx0" brushRef="#br0" timeOffset="189915.3361">18179 16976 778 0,'0'0'51'16,"0"0"-51"-16,0 0 0 16,18 121 4-16,-5-70 1 15,-4 5 4-15,-4 0-1 16,-3 0-4-16,-2-3-3 16,0-5-1-16,0-4-16 15,0-11 0-15,0-12-43 16,0-7-51-16,0-14-128 15,0 0-64-15</inkml:trace>
  <inkml:trace contextRef="#ctx0" brushRef="#br0" timeOffset="190257.9223">18457 17259 645 0,'0'0'97'15,"0"0"-63"-15,0 0-25 16,0 0-5-16,0 0-4 15,94-35-4-15,-94 48-4 16,0 10-2-16,-5 4 3 16,-15 2 2-16,2-3 5 15,4-5 7-15,5-5-6 16,5-5 0-16,4-2-1 0,0 3 0 16,0 2 1-1,13 2 2-15,8 5-2 0,4 4 3 16,0 7 4-16,-5 1 35 15,-6-4-39-15,-12-6 11 16,-2-2-11-16,-14-2 3 16,-18 1 8-16,-12-1 12 15,-13-3-22-15,-1-5-5 16,-8-7-22-16,-2-4-56 16,2 0-43-16,7-17-202 15</inkml:trace>
  <inkml:trace contextRef="#ctx0" brushRef="#br0" timeOffset="191945.4668">22729 12245 688 0,'0'0'8'16,"0"0"-8"-16,0 0 0 16,0 0 4-16,0 0 4 15,0 0 9-15,0-36-15 16,0 40-2-16,0 28-3 15,0 23 3-15,0 23 22 16,-4 24 0-16,-10 12-7 16,-1 12-3-16,1 4-4 0,0-7-8 15,3-5 3-15,2-12-1 16,2-12 2-16,3-8-4 16,3-10 1-16,1-12 0 15,0-13-1-15,0-10 0 16,0-6-1-16,0-7 0 15,0-5-28-15,-1-2-31 16,-4-10-33-16,-3-9-102 16,2-2-64-16</inkml:trace>
  <inkml:trace contextRef="#ctx0" brushRef="#br0" timeOffset="192991.1575">22753 12355 536 0,'0'0'10'0,"0"0"10"16,0 0 7-16,0 0 4 15,0 0 2-15,0 0-10 16,6-51-9-16,8 44-5 0,12 0-6 16,20-1 0-1,14 2-2-15,19 0-1 0,11 3 2 16,3 1 0-16,5-1-1 16,5 1-1-16,-2 0 3 15,1 0-2-15,-6 1 4 16,-4-1-3-16,-4 0-1 15,2-1 2-15,-2 0-3 16,1 0 1-16,-3 0-2 16,2-1 1-16,-8 4 0 15,-5-1 1-15,-11-1 0 16,-20 2-1-16,-12 0 0 0,-15 0 4 16,-11 0-2-16,-2-4 9 15,-2 4 2-15,0 0 3 16,-2 0 2-16,0 0-9 15,0 0-4-15,0 0-5 16,0 0 0-16,0 0-1 16,0 0-4-16,0 0-2 15,0 14 1-15,0 18 0 16,0 17 6-16,0 17 3 16,0 11-2-16,0 10 1 15,0 10 0-15,0 9 0 16,0 3 4-16,0 4-3 15,0-5-1-15,-4-4 0 16,-4-5-2-16,-4-5 3 16,-6-2-3-16,2-7 3 0,-3-5 0 15,4-6-3-15,-1-5 0 16,3-3 0-16,3-3 2 16,2-6-2-16,2-9 1 15,3-8 1-15,2-8 3 16,-3-8-5-16,2-8 1 15,-5-6-2-15,0-7 2 16,-4-3-1-16,-12 0 20 16,-11 0 0-16,-11-15-9 15,-13 0-8-15,-9-7-2 16,-13 1 6-16,-16-2-6 16,-13-3 0-16,-6 6-1 0,1-2-1 15,12 7 0-15,9 3 1 16,5 5 0-16,9 2 0 15,7 1 0-15,5 1 1 16,3 1-1-16,2 2 2 16,2-2-1-16,3 2-1 15,6 0 0-15,8 0 0 16,7 0-1-16,9 0 1 16,5 0 0-16,5 0 3 15,4 0-2-15,6 0-1 16,4 0-1-16,0 0-1 15,1 0 2-15,2 0 0 16,0 0-4-16,0 0-2 16,0 0 2-16,0 0-23 15,0 0-21-15,0 0-7 0,0 0-30 16,15 0-39-16,9-2-123 16</inkml:trace>
  <inkml:trace contextRef="#ctx0" brushRef="#br0" timeOffset="193357.9415">23743 12750 448 0,'0'0'15'0,"0"0"2"16,0 0-4-16,0 0 7 16,0 0 6-16,0 0-18 15,-39 54-2-15,14 9 18 16,-9 15 19-16,1 7-32 16,-7-2 0-16,1-2-7 15,-1-3 0-15,1-10 4 16,2-5-4-16,6-13-2 15,4-13-2-15,10-9 0 16,3-12-1-16,10-6-12 16,4-9-12-16,0-1-19 0,0-14-19 15,16-27-97-15,12-17 22 16,6-16-63-16</inkml:trace>
  <inkml:trace contextRef="#ctx0" brushRef="#br0" timeOffset="193558.0547">23717 12908 161 0,'0'0'171'16,"0"0"-137"-16,0 0-31 16,0 0 10-16,0 0 28 15,83 118 18-15,-51-45-13 16,2 11-1-16,-1 5-11 0,0-3-18 16,-8-1-4-16,-5-10-6 15,-6-13-5-15,-7-12-1 16,-7-13 0-16,0-12-15 15,-4-12-85-15,-23-10-109 16,-7-3-60-16</inkml:trace>
  <inkml:trace contextRef="#ctx0" brushRef="#br0" timeOffset="193761.7006">23586 13370 699 0,'0'0'24'0,"0"0"-24"16,0 0 1-16,0 0 1 0,0 0 5 16,0 0 10-1,84-10-7-15,-32 10-8 0,6 2-1 16,6 10-1-16,2-4-10 16,-2 0-66-16,-7-5-86 15,-9-3-90-15</inkml:trace>
  <inkml:trace contextRef="#ctx0" brushRef="#br0" timeOffset="194857.9274">24017 11775 423 0,'0'0'6'0,"0"0"-12"16,-116-68 2-16,62 58-38 15,-9 1 31-15,-8 5 10 16,-9 4 1-16,-1 0 0 16,-6 1 4-16,-2 16 2 15,-2 3 0-15,-5 11-2 16,-2 6 6-16,3 9-4 15,3 6 8-15,9 9 13 16,6 6-4-16,8 7 4 16,0-1-4-16,14 1-12 15,8 0 17-15,8 0-28 16,12 1 0-16,6 4 2 16,7 4-2-16,3 0 6 0,2 7-3 15,3 0 0-15,2 2-1 16,4-2 3-16,0 1 3 15,0 5 4-15,0-3 2 16,4 0-2-16,10-7-4 16,2-5-1-16,3-6-2 15,5-4 5-15,2-4-5 16,4-3-3-16,6-4 0 16,9-2 0-16,3-1 0 15,6 5 3-15,4 2-3 16,6-2 14-16,1-2-8 15,4-12-3-15,2-6 5 16,-7-8-2-16,0-8-3 0,-3-8 2 16,-2-3-4-16,-1-5 4 15,3 0 2-15,6-3-3 16,3 1 4-16,5 1 1 16,2-1-6-16,8-2-1 15,2-1-4-15,4-1 2 16,-2-4-2-16,-9 0 0 15,-5-3 1-15,-5-16-1 16,3-7 3-16,-2-13-2 16,4-7-1-16,-4-11 0 15,0-5-3-15,-3-2 6 16,-5 3-4-16,-7 7 2 16,-9 5-1-16,1 1 3 15,-10-3-1-15,-1 1 2 0,-4-6 9 16,-7-8 1-1,-2-8-2-15,0-13-4 0,0-13-8 16,4-10 0-16,-1-12-1 16,-3-11-1-16,-10-6-13 15,-14 7-5-15,-11 3 18 16,-33 15 2-16,-18 16 0 16,-15 9 0-16,-15 13 1 15,-12 6-1-15,-15 9-1 16,-12 10-9-16,-9 11-7 15,-8 11 8-15,-7 14-8 16,1 13-15-16,-2 0-19 16,3 28-20-16,11 14-23 0,7 15-32 15,18 8 0 1,15 5-73-16</inkml:trace>
  <inkml:trace contextRef="#ctx0" brushRef="#br0" timeOffset="195267.7608">24079 12016 204 0,'0'0'0'15,"-177"25"-62"-15,87 10-6 16</inkml:trace>
  <inkml:trace contextRef="#ctx0" brushRef="#br0" timeOffset="195493.7393">22300 13864 627 0,'0'0'0'16,"0"0"-136"-16,0 0 36 15,0 110 47-15,0-77 13 16,0 1-33-16,0-2-2 16,0-5-63-16</inkml:trace>
  <inkml:trace contextRef="#ctx0" brushRef="#br0" timeOffset="195678.0833">23285 13549 458 0,'103'-82'4'0,"12"-3"-8"15,4 1-53-15,7 6-65 16,-1 8-6-16,-8 10 84 15,-3 8 34-15,-10 9-1 16,-4 8-34-16</inkml:trace>
  <inkml:trace contextRef="#ctx0" brushRef="#br0" timeOffset="195785.4593">24610 12797 20 0,'0'0'0'15</inkml:trace>
  <inkml:trace contextRef="#ctx0" brushRef="#br0" timeOffset="196316.8728">22118 14105 231 0,'0'0'26'15,"0"0"-26"-15,0 0-46 16,0 0 21-16,0 0 20 16,0 0 5-16,0 0 3 15,0 0 0-15,0 0 2 16,0 0 3-16,0 0-8 15,7 0-11-15,17 0-12 16,4 0-24-16,2-7-72 16</inkml:trace>
  <inkml:trace contextRef="#ctx0" brushRef="#br0" timeOffset="196529.1768">23684 13115 340 0,'112'-94'6'0,"-20"16"14"16,-7 16-9-16,-14 15-3 16,-15 13 1-16,-14 7 7 15,-12 10 16-15,-15 5-14 16,-7 6 27-16,-7 3 5 16,-1-1-39-16,0 0-11 0,0 0-28 15,-10 0-65-15,-10-1-37 16,-12 0-79-16</inkml:trace>
  <inkml:trace contextRef="#ctx0" brushRef="#br0" timeOffset="198688.1063">12720 15580 212 0,'0'0'58'16,"0"0"-46"-16,0 0-12 15,0 0-6-15,0 0-14 16,0 0-1-16,0-3 9 15,0 3 9-15,0 0-6 16,0 5-28-16,0 6-32 16</inkml:trace>
  <inkml:trace contextRef="#ctx0" brushRef="#br0" timeOffset="198827.6872">12720 15580 237 0,'-86'112'0'0,"84"-109"-120"15</inkml:trace>
  <inkml:trace contextRef="#ctx0" brushRef="#br0" timeOffset="198974.2728">12618 15707 22 0,'0'0'37'0,"0"0"-20"15,0 0 7-15,0 0-7 16,0 0-16-16,0 0-1 15,-18 12-11-15,16-9 7 16,-5-3 4-16,5 2 0 0,-4-2 1 16,1 0 4-16,0 0-2 15,2 0-3-15,2 0-15 16</inkml:trace>
  <inkml:trace contextRef="#ctx0" brushRef="#br0" timeOffset="199924.5592">11345 13427 128 0,'0'0'13'16,"0"0"19"-16,0 0 31 16,0 0 1-16,0 0 19 15,0 0-16-15,-5-48-25 0,1 48-18 16,4 0-22 0,0 28-2-16,-1 17 0 0,1 18 16 15,-2 10 4-15,0 6-6 16,-3-5-7-16,0-7-3 15,2-8-3-15,-3-9 0 16,2-14 1-16,2-13 0 16,-2-14 0-16,4-9 3 15,0-5 58-15,-1-35-3 16,-1-20-58-16,0-17 0 16,-1-18 0-16,-3-8-2 15,5-12 0-15,-2-5 0 16,0-8-18-16,-1 8-3 15,1 13 12-15,3 25 2 16,0 29 6-16,0 26-1 16,0 14 2-16,0 12-1 15,0 1-6-15,3 11-11 0,4 27-15 16,-3 23 30-16,-4 16-2 16,0 8-4-16,-1-6-22 15,-13-12 20-15,-2-14-6 16,3-14 7-16,5-14 4 15,1-9 6-15,5-6-1 16,2-3-1-16,0 2-2 16,0 0 2-16,9 6 1 15,8 2 0-15,4 1 1 16,4-3 1-16,2 2 4 16,-6-2-5-16,2-3 0 15,-2-1-1-15,2-6-2 0,0-5-59 16,-1 0-27-16,6-12-26 15,2-21-99-15</inkml:trace>
  <inkml:trace contextRef="#ctx0" brushRef="#br0" timeOffset="200324.2032">11613 12675 283 0,'0'0'11'15,"0"0"6"-15,0 0-1 0,0 0-5 16,0 0 2-16,0 0-2 16,0-76-11-16,0 99-3 15,0 21 3-15,7 20 41 16,-2 21 38-16,0 22-44 16,-2 14-9-16,-2 14-6 15,2 7-10-15,-1 2-3 16,1 2 4-16,-3 2-5 15,0-6 0-15,0-4 1 16,0-2-3-16,0-10-2 16,0-12 0-16,0-15-1 15,0-17 0-15,5-12 0 0,1-9-1 16,1-9 2 0,0-9-2-16,-1-12-2 0,-3-11 0 15,-1-7-15-15,0-6-21 16,-2-7-15-16,0 0 41 15,0-12-4-15,0-24-102 16,0-20-16-16,0-15 15 16</inkml:trace>
  <inkml:trace contextRef="#ctx0" brushRef="#br0" timeOffset="200757.4596">11725 12761 336 0,'0'0'10'16,"0"0"-10"-16,0 0 1 16,0 0-1-16,0 0-10 15,0 0 4-15,-28-41 6 16,18 59 14-16,-10 12-13 15,-3 9 13-15,-1 2-5 16,3 3-7-16,-1-5 3 16,2-4-5-16,4-8-13 15,5-8-23-15,1-16-17 16,6-3 10-16,4-12 42 0,0-23-47 16,2-9-11-1,16-8-8-15,-2-4 67 0,4 1 17 16,-1 8 9-16,-2 10 24 15,-4 13 18-15,-6 13 1 16,-1 9-27-16,-1 2-42 16,5 7-2-16,8 17 1 15,-2 10 1-15,6 8 0 16,-6 5 0-16,4-1-64 16,-10-3-16-16,-10-6-101 15</inkml:trace>
  <inkml:trace contextRef="#ctx0" brushRef="#br0" timeOffset="201623.0553">11189 13152 188 0,'0'0'0'0,"0"0"12"16,0 0-7-16,0 0-2 15,0 0 5-15,0 0 20 16,-12-64 32-16,12 50-30 16,8 1-11-16,2-1 6 15,4 1-2-15,0 0-1 16,1-1-12-16,4-1-9 16,-2 3 6-16,0 2-5 15,-6 5 3-15,2 2-3 16,-7 1 2-16,4 2-4 15,-1 0-5-15,-2 4 4 16,6 12 0-16,1 12-4 0,-4 6 5 16,1 6 0-16,-3 5 5 15,-5-1-10-15,-3 2 10 16,0 1-5-16,-5-4 3 16,-7-5-5-16,3-4 4 15,-1-8 1-15,5-7-2 16,0-6-1-16,0-7-11 15,3-4-8-15,-1-2 10 16,-1 0-3-16,-2 0 4 16,-2 0 4-16,-3 0 4 15,5 0-1-15,-2-4 1 16,2 3 0-16,4 0 0 0,1 1 1 16,1 0 12-16,0-2 3 15,0 2-12-15,0 0-4 16,0 0 0-16,0 0-7 15,0 0 5-15,0 0-5 16,0 0 6-16,0 0 1 16,4 6 1-16,2 3-1 15,5-2 1-15,1 4 0 16,3 2 5-16,5 3 12 16,3 3 2-16,2-1-11 15,0-2 1-15,2-2-8 16,-7-1 4-16,-2-2-1 15,-5-1-5-15,-3-1 5 16,-1-1-4-16,0 2 1 16,-4-4-1-16,0 3 0 0,-1 1 1 15,-4 1-2-15,0 3-33 16,0 1-50-16,0-3-104 16</inkml:trace>
  <inkml:trace contextRef="#ctx0" brushRef="#br0" timeOffset="202535.7193">12005 15259 210 0,'0'0'19'0,"0"0"-17"0,0 0 3 16,0 0 19-16,0 0 22 15,0 0-20-15,0 2-16 16,0-2-2-16,0 0 5 16,0 0 6-16,0 0-3 15,0 0 0-15,0 0-3 16,0 0 0-16,0 0-5 16,0 0-7-16,0 0-1 0,0 0 0 15,0 0-16-15,0 2-32 16,-2-2-12-16,-2 0-67 15</inkml:trace>
  <inkml:trace contextRef="#ctx0" brushRef="#br0" timeOffset="207206.4124">12012 10758 239 0,'0'0'8'15,"0"0"-7"-15,0 0 2 16,0 0 1-16,0 0 2 16,0 0 6-16,0 0 1 15,0 0 1-15,-50-45-8 16,50 45 2-16,0 0-7 16,-1 0-1-16,0 7 0 15,-5 10 5-15,1 11 2 16,-7 9 15-16,-1 11-1 0,-1 7 12 15,-3 6-8-15,0 3-4 16,2-1 0-16,6 2-10 16,4 0-4-16,5-3-1 15,0 0 5-15,18-5-8 16,9-4 0-16,2-4-3 16,4-3 2-16,4 1-1 15,-1-1 5-15,1 2 5 16,-1-1-4-16,-5-2-1 15,-2-4 1-15,-3 1-6 16,1-2 3-16,-1 0 0 16,1 0-2-16,5 2-1 0,0 6 4 15,-2 2-4-15,4 8 0 16,-3 0 2-16,-2-2 4 16,-2-1-1-16,-7-2-2 15,0-5 3-15,1 1-5 16,3-2-1-16,4 1-1 15,6 0 0-15,0-2 0 16,0 2 0-16,0-8 0 16,-1-2 0-16,-4-3 0 15,-3-3 2-15,2-1 0 16,-3 3 0-16,4 1-2 16,5 6 3-16,8 8 1 15,6 2 0-15,4 2-3 16,2-2-1-16,-2-3-1 0,-5-2 1 15,-1 2 1-15,-2-4 2 16,-3 3-2-16,3 0 0 16,-2-2 0-16,2-2 3 15,4 1-2-15,4 0-1 16,1 0 5-16,4 0-5 16,-2-3 0-16,1-1-1 15,-2-2 2-15,0-1-2 16,0 0 0-16,-4-3 1 15,2 1-2-15,-1 2 2 16,7 0-2-16,5 1 1 16,4 1 0-16,1-1 3 15,0 2-3-15,-4 0 0 0,-5-2 0 16,-2-3 0-16,-3-1 4 16,-4-4-6-16,3 1 2 15,4 1 0-15,6-2 7 16,-1 2-7-16,-4 0 3 15,1-2-1-15,-2 3-2 16,2-4 0-16,3 2 1 16,3 1-1-16,3 0 3 15,-1 1-3-15,-1-4-2 16,0-1 2-16,4 2 2 16,1-2-2-16,3-1 0 15,1 2 2-15,-8-1 0 16,-3-1-2-16,-3 0 0 0,-3-2 1 15,1 0 1-15,0-3-2 16,-1 2-2-16,1 0 2 16,-3-1 2-16,1-1-2 15,-2 0 2-15,-1-3-2 16,-1 3 0-16,1-2-1 16,-3 2 2-16,1-3 1 15,-2 4-2-15,-1 1-1 16,3 0 0-16,-2-1 0 15,4-1 1-15,1-1 0 0,3-4-1 16,1-3 1 0,4 0 2-16,-5-3-2 0,-3-2 0 15,-1-1 0-15,-1 1 1 16,1 2-1-16,-2 1 0 16,-1 3 1-16,-2 1-1 15,-1 1 0-15,3 2 1 16,-4-1 0-16,3-2-1 15,1-3 0-15,-1-4 0 16,7-1 2-16,-2 0-2 16,2 2 2-16,2-1-2 15,-1 1 0-15,-3 0-1 16,-2-2 2-16,-3 0-2 16,3 1 2-16,1 2-2 15,2-3 1-15,-2 0 0 0,0-1 0 16,-1-2 0-16,-4 0 1 15,2-3-1-15,1 1 2 16,1 1 1-16,0-1-1 16,1 3-2-16,0 1 0 15,-1 0 0-15,-2 0 0 16,-2-5 0-16,0 3 0 16,-2-3 0-16,2-2 1 15,1 0-1-15,6 0 1 16,-1 2-1-16,3-2 0 15,-2 2-1-15,-6-2 1 16,2 2 0-16,-6-2-1 16,0 1 1-16,2-1 0 15,2 0 0-15,1 0 0 0,-2 0-1 16,-1 0 1-16,2 0 1 16,-5-1-1-16,3-3-1 15,0 2 1-15,0 0-4 16,2 2 4-16,-2 0 1 15,-2 0-1-15,2 0 0 16,1 0 0-16,0 0 0 16,2 0 0-16,4 0 0 15,7 0 0-15,0 0 2 16,6 0-4-16,5 0 4 16,4 0-4-16,-1 0 4 0,3 0-4 15,-2 0 2 1,2 0-2-16,-1 0 3 0,2-1-1 15,1-5 0-15,-4 2 0 16,3-1 0-16,2 0 1 16,-4 0-1-16,1 2-1 15,-6 0 1-15,0 1 1 16,1-2-1-16,7 0 3 16,2 2-7-16,5-3 5 15,-1-4-1-15,-2 2 0 16,0-4-1-16,-6 2 1 15,0 2 0-15,-2-2-2 16,-4 1 2-16,-4 2 0 16,-2 1 1-16,1-2-3 0,1 1 4 15,-3-2-2-15,-1 1 0 16,-6 0-1-16,-5-1-3 16,-6 0 1-16,-2-2 3 15,-2 4-1-15,-1-3 1 16,-4 6 1-16,0-1-1 15,-3-1-1-15,0 3 0 16,-2 0 1-16,-7 0-1 16,0 0-2-16,-2-2 3 15,-4 2 0-15,2-4 0 16,-3 1 0-16,-2 3 0 16,-1-3 0-16,-3 2 0 15,-1-2 1-15,1 0-1 0,-7 2 0 16,4 1 0-16,-4 2 0 15,-1-1-1-15,-1 1 1 16,0-2 0-16,-1 1 1 16,1 1-1-16,-3-2 0 15,-2 2 0-15,0 0-1 16,2 0 1-16,-2 0 0 16,0 0 1-16,0 0 4 15,1 0-4-15,-1 0 0 16,0 0-1-16,0 0-1 15,0 0-1-15,0 0-2 16,0 0-7-16,0 0-50 0,-12 0-114 16,-15 0-38-16</inkml:trace>
  <inkml:trace contextRef="#ctx0" brushRef="#br0" timeOffset="210207.0181">1330 14973 616 0,'0'0'0'0,"0"0"-8"15,0 0-14-15,0 0 22 16,0 0 6-16,0 0-1 0,-20 101 20 16,20-51-4-16,0 8 8 15,0 4-9-15,3 6 4 16,1 6 0-16,-2 2-11 15,-2 0-8-15,0-4 5 16,0-5 1-16,0-9-6 16,0-12-5-16,0-12 3 15,0-16-2-15,0-9 0 16,0-7-1-16,0-2 6 16,-2 0 3-16,-2-17 3 15,-6-18-3-15,-1-20-9 16,-5-15-3-16,-5-10 3 15,1-6-1-15,1-1-2 16,-1 0 2-16,10-1-6 16,3 4 2-16,7 6-2 0,0 6 4 15,0 9 1-15,11 6 1 16,4 9 2-16,0 6-2 16,0 11 1-16,-1 7 0 15,-5 10-1-15,-4 9 1 16,1 1-3-16,-1 4 2 15,4 0-5-15,4 7 2 16,4 16-1-16,8 8 0 16,-5 13 3-16,0 6 1 15,-7 7 1-15,-12 3 0 16,-1-5 0-16,0-4-6 16,-12-9-8-16,-2-14 9 0,0-10 0 15,6-11 4 1,2-5 1-16,3-2 1 0,0 0 1 15,-2 0 1-15,4 0-2 16,-1 0 0-16,2 0-1 16,-1 0 0-16,1 0-1 15,0 2-2-15,0 5-2 16,0 3 2-16,10 6-2 16,11 6 5-16,6 1 1 15,6 1 1-15,3-1 3 16,7 2-5-16,4-4 0 15,-2 0 0-15,4 0 1 16,-5-3-1-16,-2 2-6 16,-1-3-50-16,-12-6-96 15,-11-5-147-15</inkml:trace>
  <inkml:trace contextRef="#ctx0" brushRef="#br0" timeOffset="211106.6995">1366 14459 507 0,'0'0'6'0,"0"0"-3"15,-103-42-1-15,64 32 42 16,5 4-19-16,-4 5 1 16,6 1-8-16,-2 0-6 15,1 0 3-15,2 10 0 16,-1 5-6-16,3 7-6 16,-7 6 0-16,-5 10-3 15,-4 9 0-15,2 9 0 16,-2 2 0-16,2 5 1 15,2 0-1-15,3 0 1 16,10-4-1-16,5-1 4 16,6-1-4-16,3-1 1 0,10 3 1 15,3-2 0-15,1 2 2 16,0 2 0-16,10 0-3 16,5-1 1-16,4-4 0 15,1 0-2-15,3-2 4 16,2 4-3-16,5-2 1 15,4-2 1-15,0-4-2 16,5-9 2-16,6-2 0 16,7-6-3-16,2-2 1 15,5-4 0-15,4-3 1 16,-4-5-2-16,-3-3 0 16,-1 0 0-16,0-6 0 0,-2-4 1 15,7-6-2-15,3 0 1 16,8-6 0-16,3-17 1 15,-2-4 1-15,-2-3-2 16,-7-2 0-16,-7-1 0 16,-6-3 0-16,-9 1-3 15,-8-6 6-15,-9-8-2 16,-8-3 6-16,-5-6-3 16,-3-6 0-16,-8-1-3 15,0-5 1-15,-8-1-2 16,-14-2 3-16,-2-3-3 15,-9-1 0-15,-6 3 5 16,-5-4 1-16,-1 2 0 16,-4 6 0-16,1 9-3 15,0 5 2-15,0 7 3 0,-3 6-7 16,-7 3-1-16,-4 3 0 16,-7 1-1-16,-5 5 0 15,-7 9 0-15,-8 12 0 16,-3 10 0-16,-4 0-4 15,1 26-10-15,0 11-5 16,9 9-14-16,5 5-8 16,11 8-5-16,8 2-37 15,17 6-53-15,11 0-37 16,10-4-44-16</inkml:trace>
  <inkml:trace contextRef="#ctx0" brushRef="#br0" timeOffset="212938.5667">1768 10844 258 0,'0'0'11'0,"0"0"14"16,0 0 34-16,0 0-20 15,0 0 25-15,-60-84-22 16,46 67 14-16,2 5-2 0,4 5-31 16,5 7 9-16,0-2-15 15,0 2-17-15,-1 0-3 16,-4 13-9-16,-8 24 12 15,-5 15 1-15,1 10 0 16,2 5 4-16,5-5-5 16,10-6 0-16,3-9 0 15,3-7 1-15,17-8-1 16,5-5 0-16,9-8 0 16,0-6 0-16,8-12 1 15,5-1 3-15,-2-14-2 16,2-16-2-16,-3-8 0 15,-10-10-1-15,-12-9-3 16,-10-6 3-16,-10-3 1 16,-2 0-10-16,-13 8 9 0,-15 10 0 15,-6 10-1-15,-8 10 0 16,-3 8 2-16,0 9 0 16,1 11-7-16,7 0 0 15,5 6-7-15,5 17 2 16,7 7-47-16,6 2-28 15,7 12 6-15,2 0-17 16,1 4-19-16</inkml:trace>
  <inkml:trace contextRef="#ctx0" brushRef="#br0" timeOffset="213274.5044">2146 10417 330 0,'0'0'15'0,"0"0"-9"15,0 0-4-15,0 0 17 16,0 0 57-16,0 0 11 16,-20-45-54-16,20 45-33 15,0 13-16-15,0 22 8 16,0 20 8-16,10 14 7 15,3 4 2-15,1 0-1 16,-1-3-8-16,-2-5 1 0,2-4 0 16,-4-9 4-16,-1-7-4 15,-5-9-1-15,1-13 0 16,-3-7-29-16,-1-9-56 16,2-7 1-16,-1-2 43 15,6-28 16-15,1-20-111 16,2-17-37-16</inkml:trace>
  <inkml:trace contextRef="#ctx0" brushRef="#br0" timeOffset="213538.7758">2316 10545 145 0,'0'0'99'0,"0"0"28"15,0 0-49-15,0 0-69 16,0 0-9-16,0 0-23 0,4 11 23 16,-21 37 7-16,1 3 5 15,-2 1-4-15,4-10-5 16,7-12-3-16,7-11 0 15,0-7 0-15,0 0 0 16,15 3 1-16,12 0 7 16,14-1 19-16,7 2 21 15,7-4-34-15,3-3-5 16,0-2-6-16,-1-1 4 16,-4 0-7-16,-3 4 0 15,-5 3-9-15,-8 5-88 16,-14 2-64-16,-15 4-117 15</inkml:trace>
  <inkml:trace contextRef="#ctx0" brushRef="#br0" timeOffset="213955.4526">1892 11461 548 0,'0'0'13'0,"0"0"5"15,0 0 28-15,0 0 8 16,0 0-21-16,0 0-28 15,0-29-5-15,0 35-7 16,0 17-4-16,11 16 11 16,9 9 0-16,3 6 2 15,2 7 0-15,-1 3-2 16,-7-1 0-16,0-3 0 16,-3-6 0-16,-3-7 1 15,-5-6-1-15,2-6 2 16,-4-4-2-16,1-2 0 15,-1-3-4-15,-4 4-56 16,0 0-64-16,-4-3-67 16,-17-6-5-16</inkml:trace>
  <inkml:trace contextRef="#ctx0" brushRef="#br0" timeOffset="214289.0895">1809 12005 622 0,'0'0'0'16,"0"0"-6"-16,0 0-33 16,0 0 23-16,0 0 6 15,0 0 8-15,35 69 2 16,-8-24 7-16,2-1 2 0,1-4-2 16,-1-4-2-1,-3-6 1-15,1-4 0 0,-4-8 2 16,-4-4-4-16,-5-8-1 15,-5-4 3-15,2-2 13 16,-2 0 30-16,4-16 9 16,1-18-9-16,4-11-39 15,0-8-5-15,-2 1 6 16,-2 2-6-16,1 8-5 16,-1 11 0-16,-1 8-20 15,0 14-39-15,-3 9-43 16,1 0-150-16,-8 13 19 15</inkml:trace>
  <inkml:trace contextRef="#ctx0" brushRef="#br0" timeOffset="215272.227">2399 12304 384 0,'0'0'19'0,"0"0"-1"15,0 0 16-15,0 0 52 16,0 0-16-16,0 0-23 16,-7-9-6-16,7 7-24 15,0 2-8-15,0 0-1 16,0 0-4-16,0 0 0 15,0 0 0-15,0 0 0 16,0 0-3-16,0 0-1 16,3 0 0-16,16-6 0 0,21-5 0 15,15-5 4-15,7-4-1 16,1 1 2-16,-5 1-4 16,-10 2 1-16,-3 1 2 15,-7 0-1-15,-4 5 2 16,-7 1-3-16,-9 3 2 15,-8 2-4-15,-6 3 1 16,-2-1 0-16,-1 2-1 16,-1 0-1-16,0 0-4 15,0 0-16-15,0 0-4 16,0 0-12-16,0 0-4 16,-3 9-15-16,-16 7-88 0,-4 4-48 15,-2-4-67-15</inkml:trace>
  <inkml:trace contextRef="#ctx0" brushRef="#br0" timeOffset="215571.5053">2731 12232 283 0,'0'0'338'0,"0"0"-332"16,0 0 1-16,0 0-2 15,0 0 13-15,0 0-9 16,0 0-9-16,-5 23-1 15,19 6 1-15,2 4 5 16,3 4 14-16,-2 1-4 0,3 0-3 16,-3-2-6-1,0-4-1-15,-2-3 1 0,-2-5-6 16,-3-7 6-16,-4-1-5 16,-1-5-1-16,-3 1 2 15,-1-2 0-15,3 1-2 16,-4-2-3-16,2-1-26 15,0 2-17-15,-2-4-21 16,0-3-92-16,2-3-7 16,1 0-27-16</inkml:trace>
  <inkml:trace contextRef="#ctx0" brushRef="#br0" timeOffset="216154.9767">3117 11958 546 0,'0'0'6'0,"0"0"-6"16,0 0 23-16,0 0 31 15,0 0-3-15,0 0-28 16,-1-31-20-16,1 31-3 16,0 6-11-16,0 19 6 15,6 10 5-15,7 13 5 16,4 4 1-16,1 4 0 15,-2-3 1-15,2 0-7 16,-4-8 2-16,1 0-1 16,-5-10 0-16,-5-5-1 0,1-8 4 15,-5-6-5-15,-1-4 2 16,0-6 0-16,0-4-1 16,0 0-28-16,0-2-5 15,-7 0 10-15,-8-16-57 16,-7-15-63-16,-3-16-13 15,-2-14 83-15,-1-10 16 16,0-5 43-16,-2 7 14 16,2 9 47-16,2 14 4 15,1 13 42-15,8 11-10 16,0 7 22-16,3 7-33 16,4 3-36-16,3 5-12 0,1 0-9 15,5 0-7-15,-3 0-8 16,-2 7-4-16,-2 20 2 15,-6 12 1-15,-2 5 2 16,-1-3-1-16,3-7 0 16,0-8 0-16,5-9 0 15,4-8 2-15,4-6-2 16,-1-1 0-16,2-2 0 16,0 0-9-16,0 0-10 15,0-6-32-15,8-20-86 16,10-12-80-16</inkml:trace>
  <inkml:trace contextRef="#ctx0" brushRef="#br0" timeOffset="216343.9138">2984 11877 218 0,'0'0'311'16,"0"0"-286"-16,0 0-23 16,0 0 7-16,0 0 22 15,0 0-23-15,49-4 5 16,-22 10-6-16,0 7-1 15,7-1 0-15,-4 1-5 16,3 2 3-16,-4-3-3 16,1 2-2-16,-8-2-23 15,0 1-90-15,-5-3-93 16</inkml:trace>
  <inkml:trace contextRef="#ctx0" brushRef="#br0" timeOffset="216789.687">3545 11630 589 0,'0'0'17'0,"0"0"-17"16,0 0 45-16,0 0 14 16,0 0-22-16,0 0-19 0,0-20-15 15,0 20-3-15,0 0-6 16,0 12 0-16,7 8 6 16,8 8 2-16,0 9 0 15,3 4-1-15,2 5 7 16,0 5 0-16,-3-2-2 15,4-1-3-15,-1-7 0 16,-2-1-1-16,-1-5 2 16,-3-4-3-16,0-5 5 15,-4-1-5-15,0-4 0 16,0 0-2-16,-6-3 2 16,0-1-1-16,-2 0 0 0,-2-1-24 15,0 1-19-15,0-2-24 16,-16-2-58-16,-2-8-121 15</inkml:trace>
  <inkml:trace contextRef="#ctx0" brushRef="#br0" timeOffset="217139.2161">3633 12147 635 0,'0'0'0'16,"0"0"-10"-16,0 0-5 15,0 0 14-15,0 0-7 16,0 0 8-16,22 50 19 0,-3-25-16 16,-1 0 8-1,2-5-4-15,1 0 5 0,0-3 2 16,-4-8-9-16,0 1 2 16,-6-4-6-16,3-5 8 15,-5-1 5-15,4 0 16 16,-1 0 9-16,4-13 2 15,5-14-1-15,6-10-16 16,5-11-2-16,-2-7-8 16,2-2-3-16,-1 6-5 15,-10 9 0-15,-8 17-5 16,-6 14-2-16,-7 9 1 0,0 2-40 16,-18 15-63-1,-38 22-222-15</inkml:trace>
  <inkml:trace contextRef="#ctx0" brushRef="#br0" timeOffset="219871.0836">5057 12432 149 0,'0'0'64'15,"0"0"15"-15,0 0 10 16,0 0 10-16,0 0-12 16,0 0-27-16,0 0-23 15,14-38-2-15,-12 34 4 16,-2 4-2-16,0-1-9 16,0 1-12-16,0 0-5 15,0 0-2-15,0 0-5 16,0 0-2-16,0 0 3 0,0 0-5 15,0 0 0-15,0 0-4 16,0 1 1 0,0 17-3-16,4 7 4 0,-1 8 2 15,4 6 0-15,-3-4 2 16,1 1-1-16,-3-1-1 16,5 1 0-16,-2-5 0 15,-3 5 0-15,4-1 1 16,-1 0 0-16,2 2 2 15,-5-1-3-15,5-5 0 16,-1-1 3-16,-2-3-3 16,2-1 1-16,-2 0-1 15,1-2 1-15,-5-2-1 16,4-2 0-16,-1-3-1 16,0-3 1-16,1-4 0 0,-4-2 3 15,2-1-3-15,-2-3 0 16,0 1 0-16,0-1 0 15,0-2 0-15,0 2 1 16,0 0-1-16,0 2-1 16,0 4-1-16,0-1-24 15,0 0-40-15,0 0 4 16,0 0-63-16,-6-5-94 16,-8-4 0-16</inkml:trace>
  <inkml:trace contextRef="#ctx0" brushRef="#br0" timeOffset="220371.0501">4936 13146 453 0,'0'0'35'0,"0"0"-31"16,0 0-1-16,0 0 40 0,0 0 12 16,0 0-28-1,6-8-25-15,-1 8 0 0,7 10-1 16,3 9 1-16,4-2 3 15,0 3-1-15,0-4-1 16,-1-1 0-16,-1-2 1 16,-3-4 0-16,6 0 1 15,-2-2-1-15,-1-2-3 16,2-1 2-16,-4-3 0 16,4-1 6-16,-2 0 10 15,0 0-12-15,0-1 30 16,0-11-22-16,1-4 7 15,4-5-3-15,-1-6-2 0,1-1-3 16,1-2-11-16,-7 4 3 16,-1 2-6-16,-4 3-1 15,-1 0-3-15,1 3-27 16,0 1-42-16,-1 3-39 16,-4 4-213-16</inkml:trace>
  <inkml:trace contextRef="#ctx0" brushRef="#br0" timeOffset="221089.3373">5950 12858 287 0,'0'0'43'0,"0"0"3"0,0 0 30 16,0 0 14-16,0 0-18 15,0 0-33-15,0-10-25 16,0 10-10-16,0 0-4 15,0 3-2-15,1 10 2 16,9 2 0-16,3-1 3 16,1-3 0-16,0-5 0 15,3-4 7-15,5-2 33 16,2 0 4-16,6-17-13 16,0-6-8-16,-2-4-7 15,-1-3-4-15,-6 3-10 16,-4 9 1-16,-9 6-5 15,-6 8-1-15,2 4 0 0,-4 0-10 16,2 0-40-16,3 2-45 16,4 15-62-16,3 5 5 15,-6 3-70-15</inkml:trace>
  <inkml:trace contextRef="#ctx0" brushRef="#br0" timeOffset="222388.5434">5860 13261 306 0,'0'0'188'0,"0"0"-170"16,0 0 55-16,0 0-7 15,0 0-14-15,0 0-21 16,5-28-31-16,1 43-3 16,0 17-1-16,2 13 4 15,1 9 2-15,-4 4-1 16,-1-5-1-16,-1-3 1 15,1-8 0-15,-2-8-1 0,2-8 1 16,-1-6 0-16,-1-7-1 16,1-6 0-16,-3-3 2 15,0-2-2-15,1-2 2 16,-1 0 2-16,0 0 8 16,0-19 2-16,-9-17-6 15,-8-13-4-15,3-15 0 16,-3-7 0-16,5-3 2 15,4 3-5-15,6 7 2 16,2 9 0-16,0 12-2 16,5 14 0-16,4 7 0 15,9 5-2-15,0 6 0 16,2 3-1-16,3 6 0 16,2 2-1-16,3 0 0 0,2 16 0 15,1 13 2-15,-4 7-1 16,-8 6 1-16,-9 1-5 15,-8 4 3-15,-2-3-18 16,-14 1-4-16,-16-3-3 16,-5-7 10-16,1-10 11 15,4-8 4-15,10-11 2 16,4-6 1-16,3 0 1 16,4 0 3-16,0-5 2 15,7 0-1-15,-1 2 10 16,3 3-7-16,0 0-2 15,0 0-6-15,0 0-1 16,0 0 0-16,10 0 0 16,14 7 1-16,4 7 1 15,-1 1 0-15,7 4 1 0,-3-3 0 16,3 3 1-16,-2-3 3 16,1 3 3-16,-4-2 1 15,1-1-1-15,-3 1-3 16,-2-3-3-16,-5-3-2 15,0-3-1-15,-9-1 3 16,0-1-3-16,-4-2 0 16,-1-1 1-16,-3-1-1 15,2 0 0-15,-4-1 0 16,0 1-9-16,2-2-38 16,0 0-18-16,4 0-92 15,4 0-85-15</inkml:trace>
  <inkml:trace contextRef="#ctx0" brushRef="#br0" timeOffset="223154.8358">6675 13026 345 0,'0'0'0'0,"0"0"-84"16,0 0 84-16,0 0 5 15,0 0 62-15,0 0 13 16,-13-37-11-16,13 37-10 15,0 0-11-15,0 0-19 16,0 0-17-16,0 4-12 16,0 22 2-16,0 12-2 15,0 10 10-15,0 7 1 0,3 2-5 16,0-4 7 0,0 1-6-16,1-4 2 0,0-4-5 15,-1-4-4-15,0-5 5 16,-2-5-1-16,3-10 1 15,-4-7-3-15,0-8 0 16,0-2-1-16,2-3-1 16,0-2 0-16,0 0 6 15,-2 0 1-15,0 0 2 16,0-13 3-16,0-18 5 16,0-11-17-16,-6-14 0 15,-1-10-1-15,0-6 1 16,3-1-4-16,2 1 3 15,-3 6 0-15,0 10 0 0,-2 13 1 16,-1 9 0-16,0 9 1 16,-1 6-1-1,2 4 1-15,-3 1-1 0,1 6-1 16,0 3 1-16,5 2-1 16,2 3-1-16,-3 0 0 15,-2 0-2-15,-6 8 0 16,-8 19-1-16,0 14-1 15,-10 9 5-15,5 4 1 16,-1-5 0-16,4-12 0 16,12-9-3-16,1-10 1 15,8-9-5-15,0-7 4 16,2-2-3-16,0 0-1 16,0 0-7-16,0-4-8 15,18-21-33-15,12-15-78 0,0-11-26 16,6-2-28-16</inkml:trace>
  <inkml:trace contextRef="#ctx0" brushRef="#br0" timeOffset="223356.5055">6665 12890 267 0,'0'0'96'16,"0"0"-89"-16,0 0-5 16,0 0 14-16,0 0 25 15,0 0 4-15,66 62-24 16,-46-34 9-16,4 0-1 0,0-1-17 15,-1-3-5 1,1 1-6-16,-2-9 2 0,-1-1 0 16,-5-2-3-16,4-6-13 15,-1 0-80-15,4-5-57 16,-2-2-102-16</inkml:trace>
  <inkml:trace contextRef="#ctx0" brushRef="#br0" timeOffset="224054.1234">7387 12971 645 0,'0'0'40'0,"0"0"-40"16,0 0-7-16,0 0 1 16,0 0 3-16,0 0 3 15,16 123 0-15,-11-63 2 16,3-1-2-16,1-6 1 16,-3-4-2-16,1-4 2 15,0-7 0-15,-1-7-1 16,-5-7 1-16,2-10-1 15,-3-7 1-15,0-6-1 0,0-1 2 16,0 0 2-16,0 0 11 16,0-22 34-16,-14-9-40 15,-6-14-7-15,-4-14 2 16,3-12 3-16,4-13-5 16,3-4 0-16,7 2-2 15,7 7 0-15,0 14 2 16,0 17-2-16,8 12-2 15,5 17-1-15,-3 7 0 16,1 5 1-16,10 7 1 16,0 0-5-16,5 14 4 15,1 14-2-15,-9 11 2 16,-5 5-8-16,-13 9-4 0,0 4-9 16,-20 0-12-1,-14-5-1-15,0-14 1 0,9-13 22 16,6-14 13-16,12-8 0 15,2-1 7-15,5-2 13 16,0 0 7-16,0 0-5 16,0 0-6-16,0 0-16 15,12 6-2-15,15 7 2 16,3 5 1-16,11 3 0 16,0-1 0-16,0-1-1 15,1-1 3-15,-6-2-3 16,1-4 0-16,-3-1-35 15,0-6-57-15,1-5-107 16,-4 0-19-16</inkml:trace>
  <inkml:trace contextRef="#ctx0" brushRef="#br0" timeOffset="224337.3599">7996 12685 702 0,'0'0'4'16,"0"0"-3"-16,0 0-1 16,0 0-4-16,0 0-5 15,0 0-3-15,4 27 9 16,5 11 3-16,0 7 0 16,3 6 6-16,-2 2 4 0,1-3-9 15,-2-2 3-15,2-5-4 16,-3-5 0-16,-2-5 0 15,0-5 0-15,-3-7 1 16,-3-2-1-16,0-4-15 16,0-1-65-16,0-2-57 15,-15-3-91-15</inkml:trace>
  <inkml:trace contextRef="#ctx0" brushRef="#br0" timeOffset="224637.4326">7963 13165 353 0,'0'0'312'0,"0"0"-312"16,0 0-12-16,0 0 10 15,0 0 1-15,0 0 1 16,15 113 5-16,-1-82-4 16,-1-5 0-16,2-5 0 15,-1-9-1-15,-1-5 8 16,0-5 6-16,6-2 23 15,1 0 4-15,9-14 4 16,3-14-6-16,6-7-12 16,6-10-10-16,-6 0 2 15,0 0-11-15,-9 8-8 16,-9 14-3-16,-11 12-6 0,-6 10-37 16,-3 1-45-16,-36 12-131 15</inkml:trace>
  <inkml:trace contextRef="#ctx0" brushRef="#br0" timeOffset="228185.4085">8382 12937 105 0,'0'0'0'0,"43"-100"-83"0</inkml:trace>
  <inkml:trace contextRef="#ctx0" brushRef="#br0" timeOffset="229169.9874">8474 12715 81 0,'0'0'78'0,"0"0"-1"16,24-86-34-16,-21 60 9 16,-3 1-9-16,0 0-9 15,0 2-16-15,0-2-8 16,-3-3-3-16,-7-2 3 15,-4-2 30-15,-5-3 18 16,-6-4-41-16,-7 2 14 16,-7 0-8-16,-11-2-15 15,-4 6 0-15,-5 5-3 16,-4 2 1-16,1 4-4 0,-4 4-2 16,-2 4-2-16,-2 5 2 15,-11-1 2-15,-2 6 0 16,-5 0 7-16,-9 4-9 15,-5 0 0-15,-13 6 1 16,-3 10 0-16,-7 3-2 16,0 4 2-16,8-2-1 15,6-1 2-15,8 1-2 16,7 0 0-16,3 0-3 16,-2 4 3-16,-4 1 2 15,2-1-2-15,-1 4 0 16,0 1 0-16,4 1 1 15,5 1-2-15,7 0 1 16,11 0-1-16,5 0-4 16,8-1-5-16,4 2 7 0,6-1-2 15,6 5 1-15,7 2 3 16,9 2 0-16,1-1 0 16,4 5 1-16,8-3 0 15,0 3-2-15,4 0 1 16,7 2 1-16,2-1 0 15,0 2 0-15,0 1-1 16,2 1 1-16,11 1-1 16,-1 2 1-16,0 3 0 15,2 1 0-15,8 2 0 16,-1-3-2-16,6-1 4 16,4-7-3-16,10-3 1 0,7-3-1 15,10-3 1-15,7-2-2 16,10-3 2-16,6-4 2 15,5 0-2-15,4-7 0 16,-2-2 0-16,-5 0 2 16,1-5-1-16,-1-7 0 15,7-5-1-15,3-4 1 16,10 0 2-16,14-9-1 16,11-13-1-16,11 0-1 15,9-4 0-15,-1-1 0 16,-1-3 0-16,-1 0 0 15,-5 0 3-15,-6 3-3 16,-6 1 0-16,-9-1 1 0,-4 2-1 16,-6-2 0-1,-1-2-3-15,-11-5 3 0,-13-4 0 16,-5-9 0-16,-8-6 3 16,-5-4-1-16,-5-9 11 15,-8-6-3-15,-12-10 2 16,-8-8-2-16,-14-5-4 15,-14-4 6-15,-5-1 2 16,-10 2-5-16,-27-2-9 16,-17 9 0-16,-21 7-1 15,-22 9-2-15,-20 9 3 16,-22 18-12-16,-14 19 10 16,-16 24-17-16,-17 13-16 0,-11 42-26 15,-11 25-45-15,2 20-34 16,3 13-6-16,17 9-59 15</inkml:trace>
  <inkml:trace contextRef="#ctx0" brushRef="#br0" timeOffset="229820.4807">7568 13845 330 0,'0'0'4'0,"0"0"20"15,0-85-1-15,0 59 18 16,0 6 38-16,0 3-7 15,0 8-4-15,0 3-20 16,0 5-5-16,0 0-7 16,0 1-9-16,0 0-11 15,0 0-10-15,0 0-6 16,0 0-3-16,0 1-2 16,0 22-3-16,0 15 7 15,5 12 1-15,5 7 1 16,3 3-1-16,-6-4 0 15,3-6 0-15,-2-3 0 16,-1-4 1-16,2-3-1 0,1-3 0 16,0-1-1-16,2-1 2 15,1-1-1-15,-1-3 0 16,-3-2 1-16,-3-4-1 16,1-1 0-16,0-6 0 15,0-2-1-15,-2-6 1 16,-2 4-27-16,-1-3-26 15,-2 3-31-15,0 2-5 16,-5-2-108-16,-11-6-20 16</inkml:trace>
  <inkml:trace contextRef="#ctx0" brushRef="#br0" timeOffset="230203.3506">7484 14392 486 0,'0'0'34'0,"0"0"-34"15,0 0-2-15,0 0-9 16,0 0 0-16,0 0 11 16,20 41 0-16,-1-12 7 15,1 3-1-15,-4-3 5 16,6 2 3-16,-2-5-6 15,-1-4-3-15,2-4 2 16,-1-6-1-16,-1-5-4 16,0-3 23-16,1-3-4 0,-1-1 8 15,5 0 1-15,0-13 2 16,7-12 3-16,-1-10-9 16,8-9-9-16,-5-8 2 15,0-6-5-15,0-4-6 16,-5 7-6-16,-4 10-2 15,-10 20-1-15,-7 13-32 16,-7 12-41-16,0 0-98 16,-21 0-305-16</inkml:trace>
  <inkml:trace contextRef="#ctx0" brushRef="#br0" timeOffset="230786.5869">6796 15545 267 0,'0'0'0'0,"0"0"-81"16,0 0-10-16,0 0 65 16,-9-98 26-16,4 80 69 15,-5-1-4-15,3 1 14 16,0 3 28-16,-4 0-17 15,6 3 8-15,-6 0-26 16,4 3-13-16,-1 1-2 16,-2 4-16-16,0 1-23 15,-1 3-6-15,-2 0-11 16,-2 0-1-16,-6 11 0 0,-4 14-2 16,-4 10 2-16,-3 9 0 15,3 0 0-15,5 2-1 16,2 2 2-16,10-5 2 15,5 2-3-15,3-4 2 16,4-3-2-16,0-3 0 16,0-10 0-16,11 0 2 15,6-7-1-15,0-3-2 16,7-4-5-16,9-5-17 16,6-5-14-16,10-1-20 15,5 0-2-15,8-13-42 16,-4-10-94-16,1-7 15 15</inkml:trace>
  <inkml:trace contextRef="#ctx0" brushRef="#br0" timeOffset="231386.4428">7170 15490 315 0,'0'0'112'16,"0"0"-33"-16,0 0-13 15,0 0-15-15,0 0-10 16,0 0-27-16,-34 11-2 15,13 12 1-15,1 5 11 16,2 6-5-16,6-3-3 16,2 3-9-16,2-5-4 15,5-5 2-15,3-7-5 0,0-6 0 16,0-7 0 0,0-3-1-16,0-1 1 0,14 0 0 15,5-7 1-15,5-19-1 16,-2-9-8-16,-2-7-3 15,-9-1 11-15,-3 8-1 16,-6 3 2-16,1 15 4 16,-3 7 16-16,0 9-1 15,0 1-14-15,0 0-6 16,3 0-2-16,-3 0-5 16,9 0-2-16,3 3 4 15,5 9 5-15,4 0 1 16,4-1-1-16,-2-3-1 15,1-4 1-15,-6 0 0 16,-3-4 1-16,-3 0 2 0,1 0-1 16,2-10 0-1,4-11 0-15,-1-2 1 0,2-6 0 16,-1 3-2-16,-5 7 0 16,-3 6 0-16,-7 6 2 15,1 7 9-15,-5 0-12 16,5 0-2-16,2 2-1 15,3 15 1-15,7 3 2 16,-2 5 0-16,2-2 3 16,1-2-6-16,-2 0 6 15,-2-3-6-15,-1-8-10 16,-1-2-25-16,-3-6-37 0,9-2-60 16,-2-10-54-16,2-18-87 15</inkml:trace>
  <inkml:trace contextRef="#ctx0" brushRef="#br0" timeOffset="232269.4243">7851 15039 670 0,'0'0'40'15,"0"0"-9"-15,0 0-9 16,0 0 0-16,0 0-10 16,0 0-12-16,5 28-11 15,4 16 11-15,-2 12 0 16,4 1 5-16,-2-4-5 15,2-9 1-15,-1-13 0 16,-5-6-1-16,0-12 2 16,0-4-1-16,-4-6-1 0,-1-3 0 15,0 0-2-15,0 0-3 16,0-2-23-16,-16-10 24 16,-16 1-47-16,-4 3 20 15,-10 8 16-15,4 0 13 16,-9 21 2-16,2 14 2 15,-1 6 16-15,5 3 1 16,14-2 2-16,10-5-14 16,10-10-1-16,9-7-3 15,2-6 0-15,2-7-1 16,26-7 4-16,14 0 2 16,17-30-1-16,11-13-7 0,1-4 0 15,-5-5-18-15,-12 4 3 16,-9 6 14-16,-12 10 1 15,-16 15 0-15,-5 11 6 16,-12 6 11-16,0 0-9 16,2 4-8-16,0 24 0 15,3 10 4-15,6 7 19 16,3-3-4-16,2-4-11 16,4-9-5-16,2-6 2 15,-2-8-2-15,5-8 0 16,2-7 0-16,-1 0-1 15,0-18-1-15,1-15-1 16,4-8 0-16,-3-10 0 0,-1 2-7 16,-4 9-4-1,-7 14 9-15,-7 15 1 0,-9 11-1 16,3 0-5-16,2 6-2 16,1 17 3-16,3 2 5 15,2 3 1-15,-1-6 0 16,1-6 0-16,1-5 2 15,-1-7-2-15,2-4 1 16,3 0-1-16,7-13-4 16,-1-17-30-16,2-8-16 15,-2-6 16-15,-5-9 21 16,-5-2 11-16,-1 5 2 0,-5 11 0 16,-6 15 23-1,0 14 37-15,0 10-27 0,0 0-33 16,-12 10 0-16,-10 20 0 15,2 16 0-15,-1 10 1 16,7 2 2-16,8-3-3 16,6-7 0-16,0-8 1 15,10-8 0-15,10-7 1 16,4-6-2-16,5-8-20 16,0-9-26-16,10-2-32 15,1-18-126-15,-5-18-197 16</inkml:trace>
  <inkml:trace contextRef="#ctx0" brushRef="#br0" timeOffset="232486.6936">8936 14902 576 0,'0'0'54'16,"0"0"-10"-16,0 0-14 16,0 0-16-16,0 0-10 15,0 0-4-15,4 17-4 16,3 27 4-16,2 14 0 15,2 6 7-15,1 3-7 16,0-6 1-16,2 0 2 16,3-3-2-16,-3-5-1 15,-1-4-37-15,-12-8-38 16,-1-8-113-16,0-14-26 16</inkml:trace>
  <inkml:trace contextRef="#ctx0" brushRef="#br0" timeOffset="233086.4696">8912 15414 315 0,'0'0'327'0,"0"0"-288"16,0 0-35-16,0 0 0 15,0 0-4-15,0 0 0 16,40-45 6-16,-4 20-5 16,3 2 0-16,-3 0-1 15,-7 9 3-15,-7 5-3 16,-6 8 2-16,-3 1 0 15,-3 3 20-15,4 18 0 16,-1 6 6-16,2 6-11 0,-4-3-7 16,5-3-4-16,-2-5-5 15,4-9 1-15,1-3 0 16,2-8-2-16,-3-2 0 16,6-5 0-16,3-21-6 15,0-8-2-15,-2-1-12 16,-1 8 18-16,-14 13 2 15,-3 10 8-15,-3 4-2 16,-1 0-6-16,3 7-5 16,5 6 5-16,-1-3 0 15,3-1 1-15,1-6 0 16,0-3 1-16,6 0-2 0,3-21-3 16,4-8-10-1,-3-12-2-15,0-1 11 0,-5 4 4 16,-8 9 1-16,0 15 5 15,-6 8 26-15,-5 6-6 16,2 0-26-16,-2 0-3 16,3 4-4-16,4 8 7 15,4 3 0-15,3-5 0 16,2-3 0-16,2-5 1 16,-1-2-1-16,5 0-9 15,3 0-5-15,3-11 1 16,1 5-3-16,-3 6-11 15,-2 0-10-15,-1 8-1 16,-1 14-2-16,-2 8-27 16,-3 3-97-16,-10-4-179 0</inkml:trace>
  <inkml:trace contextRef="#ctx0" brushRef="#br0" timeOffset="233300.2257">9639 15706 630 0,'0'0'57'16,"0"0"-43"-16,0 0-3 15,68-83 45-15,-21 42-14 16,3 4-16-16,-6 8-25 0,0 0-1 16,-5 6 0-16,-2 1 1 15,-3 5-2-15,-7 4-16 16,-8 5-34-16,-6 8-45 15,-13 0-98-15,0 3-137 16</inkml:trace>
  <inkml:trace contextRef="#ctx0" brushRef="#br0" timeOffset="233677.5014">9707 15868 485 0,'0'0'136'15,"0"0"-133"-15,0 0 0 16,0 0 0-16,0 0-2 0,117-12 37 16,-77-5-20-16,1-3-2 15,-2 3-8-15,2-1-7 16,-3 3 11-16,-5 0-7 16,-7 5 3-16,-4 1-5 15,-7 4 12-15,-5 0 1 16,-6 2 2-16,0 0-6 15,-1 1-1-15,-3 2-3 16,0-2 1-16,0 2-1 16,3 0 3-16,-2-1 1 15,-1 1-1-15,2-1 0 16,0 1 1-16,-2 0-3 0,0 0-7 16,0 0-2-16,0 0 2 15,0 0-4-15,0 0 0 16,0 0-39-16,0 0-40 15,-2 0-72-15,-18 0-305 16</inkml:trace>
  <inkml:trace contextRef="#ctx0" brushRef="#br0" timeOffset="235402.6411">19433 6941 156 0,'0'0'35'16,"0"0"-35"-16,0 0 38 16,-104-67-10-16,92 63 14 15,7 2-16-15,1 2 5 16,2 2-31-16,2 25-4 15,0 15 3-15,0 13 1 16,2 6 1-16,23 0 5 16,11-5-5-16,18-12 2 15,15-17 1-15,27-20 36 16,27-7 41-16,30-30-41 16,29-19-14-16,16-14-7 0,10-9-9 15,1-7-3-15,1-10 1 16,2-6-6-16,14-5-1 15,6-1 0-15,1 11-1 16,-9 9 0-16,-11 19 0 16,-15 10 0-16,-19 5 0 15,-8 2 0-15,-16 3-2 16,-19 4 4-16,-23 6-2 16,-24 10 0-16,-23 4 2 15,-26 8-2-15,-19 3 0 16,-12 2 0-16,-9 2 0 15,0 1 4-15,0 2-1 16,0-2-3-16,0 1 3 0,0-1-2 16,0 1 0-16,0-1-1 15,0 0 0-15,0 1 0 16,0-1 0-16,0 2 1 16,0 0 0-16,0-1 0 15,0 1 1-15,0 0-2 16,0 0 1-16,0 0-1 15,0 0 1-15,0-2 0 16,0 2-1-16,0 0 0 16,0 0 1-16,0 0-1 15,0 0 0-15,0 0 0 16,0 0 0-16,0 0 0 0,0 0 0 16,0 0 0-1,0 0 0-15,0 0 0 0,0 0 5 16,0 0-4-16,0 0 0 15,0 0-1-15,0 0 1 16,0 0-2-16,0 0 2 16,0 0-1-16,0 0 2 15,0 0-1-15,0 0 1 16,0 0 2-16,0 0-1 16,0 0 3-16,0 0-5 15,0 0-1-15,0 0 0 16,0 0-1-16,0 0 1 15,0 0-2-15,0 0 2 16,0 0 1-16,0 0-1 16,0 0 4-16,0 0-1 0,0 0-2 15,0 0 1-15,0 0 2 16,0 0-4-16,0 0 1 16,0 0-1-16,0 0-13 15,0 0-96-15,0 0-178 16,0 10 137-16</inkml:trace>
  <inkml:trace contextRef="#ctx0" brushRef="#br0" timeOffset="235699.377">23167 10020 128 0,'0'0'0'15</inkml:trace>
  <inkml:trace contextRef="#ctx0" brushRef="#br0" timeOffset="236087.9566">22840 10435 76 0,'0'0'173'15,"0"0"-173"-15,0 0-1 16,0 0-3-16,0 0 4 15,0 0 3-15,6 56 8 16,5-36-1-16,2-3 1 16,1-3 14-16,5-6 1 15,1-3 28-15,9-5 4 16,17 0 16-16,15-29 0 16,19-15-33-16,12-13-7 15,11-6-13-15,7-2-10 16,0-11-4-16,10 0-7 15,11-4-2-15,-1 3-20 16,-1 14-24-16,-17 16-15 16,-14 17-60-16,-21 13-36 0,-15 8-138 15</inkml:trace>
  <inkml:trace contextRef="#ctx0" brushRef="#br0" timeOffset="236558.1854">25455 10102 163 0,'0'0'0'16,"0"0"-4"-16,0 0 4 15,0 0 2-15,0 0 17 16,10 90 12-16,-8-68 8 0,-1 2 13 16,-1-6 1-16,2 4-5 15,1-3-22-15,2-8-3 16,2 4 5-16,1-5-3 16,11-2 9-16,10-8-1 15,15 0 13-15,26-10-4 16,22-24-17-16,18-15-21 15,12-15-4-15,10-15-32 16,7-17-225-16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4:50:16.6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2667 17241 229 0,'0'0'84'0,"0"0"-67"16,0 0 36-16,0 0 19 16,0 0-14-16,0 0-23 0,0 0-9 15,0 10 0-15,0-10-5 16,0 0 6-16,0 0-4 15,0 0-7-15,0 0-4 16,0 0-3-16,5 0-6 16,-2 1 2-16,9 1 0 15,7-2-1-15,1 0 8 16,10 0-5-16,3 0 2 16,1 0-5-16,11 0 0 15,3-9-4-15,3 2 4 16,3-4 3-16,2 0-2 15,-3-1 1-15,1 3-3 0,0-1-2 16,0 0-1 0,-4 1 1-16,4 2 0 0,2-4 2 15,-2 2-2-15,7-1-1 16,-2 1 0-16,-3-1 0 16,2-3 1-16,6 3-1 15,4-5 1-15,3-2-1 16,5 2 0-16,-1-4 0 15,0 0 0-15,-2 1 0 16,-2 1 0-16,-1-1-1 16,-9 0 1-16,1 6 0 15,-9-2 0-15,-10 5 1 16,2 2-2-16,-10 0 2 16,-1 2-2-16,0 0 2 15,1 0-1-15,5-2 0 0,2 0 0 16,0-1 1-16,3 0-1 15,-5 0 0-15,-3-1 0 16,-5 3 0-16,-8-1 0 16,-6 4 0-16,-9 3 1 15,-5-2-2-15,-4 2 2 16,0 0-1-16,0 0 0 16,0 0 1-16,0 0 1 15,0 0-2-15,0 0 1 16,0 0-1-16,0 0 0 0,0 0-1 15,0 0 1 1,0 0 0-16,0 0 0 0,0 0-2 16,0 0 2-16,0 0-1 15,0 0 0-15,0 0 1 16,0 0-3-16,0 0-1 16,0 10 2-16,0 12 2 15,0 6 0-15,-2 11 0 16,-2 4 1-16,2 10-1 15,-3 4 0-15,0-1 0 16,1 3 0-16,-1 1 1 16,1-3-2-16,2-1 2 15,-3-3-1-15,5 3 0 16,0-5 0-16,0-1 0 16,0 2 0-16,6-2 0 0,4-2 0 15,-5 1 0-15,5-1 0 16,-3-1 0-16,0-3 2 15,0 0-2-15,0-4 0 16,-2 1-2-16,-3 1 2 16,1 1 0-16,2 1 2 15,-2-3-2-15,4-3 0 16,-5-4 0-16,1-9 0 16,-1-4 0-16,0-9 0 15,-2-3 0-15,0-7 1 16,0-1-1-16,0-1 1 15,0 0 0-15,0 0 0 0,0 0-1 16,0 0 2-16,0 0 1 16,0 0-3-16,0 2 2 15,0-1 1-15,-7 5 1 16,-10-3-3-16,-7 8 6 16,-10-2 0-16,-8 5-5 15,-6 0 3-15,-4 3-3 16,3 0-2-16,-5-3 3 15,-1 0-3-15,-3 2 0 16,-3 1 1-16,-9 3-1 16,-2 5-1-16,-10 0 1 15,2 5 1-15,-4-2 0 16,1 1-1-16,-3 1 0 0,0 1 1 16,-1-4 0-16,5-1-1 15,10-5 0-15,7-5-2 16,6 1 2-16,4-6 1 15,7 0-1-15,7-3 0 16,7 1 0-16,0-3 0 16,1 1 0-16,-1-4 3 15,-3 4-2-15,3-1-1 16,-3 3 0-16,-2-3-1 16,-2 0 1-16,6 1 0 15,1-2 1-15,3-1 0 16,7 0-2-16,0-1 1 0,3 2 0 15,4-4 1 1,0 1-1-16,3 0 0 0,5 0 0 16,3-2 0-16,-2 0 0 15,3 2 0-15,3-2 1 16,-3 0-1-16,3 0 0 16,1 0 1-16,-5 0-1 15,-1 0 0-15,4 0 2 16,-7 0 1-16,0 0-1 15,-1 0 2-15,-2 0 4 16,-6-8 1-16,-1-3-1 16,0-4-7-16,-4-1 7 15,-4-7-2-15,1-4-5 0,0-8 1 16,-5-8 1 0,-2-11-1-16,-1-11-2 0,0-14-2 15,-3-9 2-15,2-8 0 16,3-4-2-16,3-1 0 15,3 8 0-15,5 10-6 16,3 14 5-16,5 16-3 16,3 7 6-16,5 14 0 15,2 5 0-15,-1 1-2 16,0 3 2-16,1-2 0 16,-2 2 0-16,-1 5 1 15,0-1-1-15,0 1 0 16,1-1 0-16,-1 2 0 15,0 3 0-15,0 3 0 0,0-3 0 16,-4-2 0-16,4 0 1 16,0 0-1-16,0 2 0 15,1 1 0-15,2 0 1 16,0 2-1-16,3 2 0 16,-4 2 0-16,5 4-1 15,0 3 0-15,0-2-3 16,0 2-1-16,0 0 1 15,0 0-2-15,5-1-1 16,11 1 1-16,10-4 3 16,6 0-3-16,6-3 6 15,3 0-1-15,4-4-1 16,6 0 2-16,3-1 1 0,-1-2 1 16,-9 3-3-16,1 0 1 15,-8 2 0-15,-3 3 0 16,-4 1-1-16,-8 5 1 15,-7 0-3-15,-2 0 0 16,-2 0-5-16,-1 0 3 16,2 0-4-16,-3 0 4 15,2 0-1-15,-2 0-2 16,4 0-8-16,3 0-8 16,4 0-11-16,0 0-29 15,5 0-85-15,-2 0-71 16</inkml:trace>
  <inkml:trace contextRef="#ctx0" brushRef="#br0" timeOffset="1618.6371">3455 17714 25 0,'0'0'283'15,"0"0"-257"-15,0 0 3 16,0 0 53-16,0 0 2 16,0 0-33-16,0 0-29 15,-7-13-9-15,2 11 8 16,0 2 1-16,-3-2-6 16,-3 0-5-16,-1 2-2 15,-1 0-6-15,-5 0 3 16,3 0-3-16,-5 0 0 15,0 0 0-15,-5 7 6 0,-3 1-3 16,-4 2 14-16,2 1 0 16,1 1-12-16,4 0-5 15,4 1-2-15,6-4-1 16,2 1-2-16,4-2 2 16,2 0 0-16,3-2-2 15,4-1 0-15,0 1-3 16,0 0 4-16,0 4-1 15,0 3 2-15,0-1 0 16,4 1-1-16,10-1 1 16,1-2 0-16,0-2 0 15,5-1-1-15,1 0 0 16,0-2 1-16,10-3 2 0,-3 0 1 16,2 0-2-1,-1-2-1-15,-5 0 0 0,2 1 3 16,-2 3-3-16,-2-1 1 15,2 2-1-15,-3 2 0 16,-6 0 0-16,0 1 0 16,-5-1-1-16,-1 1 1 15,-4-2 0-15,-5-1-2 16,0 1 2-16,0 2-2 16,0 3 2-16,-10 5 2 15,-11-3 4-15,-6 3-3 16,-3-1-2-16,1-4-1 15,-5-5 4-15,6-1 0 16,-3-3-4-16,7-2 5 0,0 0-5 16,5 0 2-16,0 0-2 15,2 0-2-15,3 0 1 16,0 0-7-16,5 0-7 16,-2 0-6-16,8 1-17 15,-1-1-14-15,4 2-26 16,0 1-88-16,0 1-39 15</inkml:trace>
  <inkml:trace contextRef="#ctx0" brushRef="#br0" timeOffset="2223.5737">3779 17621 225 0,'0'0'45'0,"0"0"-15"16,0 0 38-16,0 0 32 16,0 0-14-16,0 0-32 15,-8-21-13-15,8 21-10 16,-4 0-7-16,4 0-7 16,-3 0-5-16,0 0-7 15,-1 9-1-15,-3 9-2 16,-3 4 2-16,3 10 2 15,-1 3-4-15,-1 4 10 16,4 5-2-16,-3 4-2 16,-3 1 7-16,3-1-6 15,-1-4-3-15,-2-1-4 16,4 1 1-16,4-3-2 0,-1-3 2 16,1-3-2-1,-1-6-1-15,3-5 0 0,-4-6 0 16,5 0 1-16,0-6-1 15,0-3 0-15,0-2 0 16,0-5 0-16,0-2-5 16,0 1-19-16,0-1-10 15,0 0-9-15,0 0-11 16,0 0-39-16,5 0-115 16,10-15-64-16</inkml:trace>
  <inkml:trace contextRef="#ctx0" brushRef="#br0" timeOffset="2658.6008">4152 17747 210 0,'0'0'158'16,"0"0"-156"-16,0 0 3 16,0 0 74-16,0 0 15 15,0 0-52-15,-12-18-14 0,0 18-1 16,4 0-3 0,-5 0-4-16,-3 2 0 0,-1 9-7 15,0 6-4-15,3 4-6 16,-4 4 1-16,4 8-2 15,1 3 4-15,4 2-3 16,1 2 2-16,4-7-5 16,4-3 1-16,0-2 0 15,0-5 1-15,12-2-2 16,3-3 0-16,4-6 0 16,6-3 3-16,4-6-2 15,1-3-1-15,-2 0 6 16,3 0-6-16,-7-8 5 15,-4-3-5-15,-2 0 0 0,-4-1-21 16,-4 2-52-16,0 5-79 16,-6-1-167-16</inkml:trace>
  <inkml:trace contextRef="#ctx0" brushRef="#br0" timeOffset="3790.2869">5012 17646 347 0,'0'0'9'16,"0"0"-8"-16,0 0-1 15,0 0 30-15,0 0 31 0,0 0-1 16,-28 10-16-16,28-10-3 16,-1 0-6-16,1 0-1 15,-2 1-8-15,1-1 0 16,1 0-9-16,-2 1-4 16,-2-1-1-16,4 0-1 15,0 2-3-15,0-2-4 16,0 0-3-16,0 0-1 15,0 0 0-15,19 0 0 16,10 0 4-16,12 0 3 16,7 0 5-16,7-8-2 15,6-7-6-15,2 1-2 16,5 0-1-16,-2-1 1 0,0 0-2 16,2-1 2-16,-13 2-2 15,-2 1 0-15,-10 3-2 16,-2-1 2-16,-3 3 0 15,-3 1 0-15,-1-1-1 16,-4 3 1-16,-5-2 1 16,-2 5-1-16,-5 1 0 15,-3-2 0-15,-9 2-1 16,0 1 2-16,-4 0-2 16,-2 0 1-16,0 0-1 15,0 0 0-15,0 0-10 16,0 0-19-16,-4 0-18 0,-13 1-17 15,0 7-80-15,-2-1-162 16</inkml:trace>
  <inkml:trace contextRef="#ctx0" brushRef="#br0" timeOffset="4072.5738">5890 17384 452 0,'0'0'22'0,"0"0"-20"15,0 0 0-15,0 0 51 16,0 0-15-16,105-17-18 16,-84 17-5-16,-4 12-3 0,0 3 2 15,-6 4 0-15,-2 2 11 16,-2 4-9-16,-7 2 3 15,0 2 2-15,-7 3-6 16,-17 2-1-16,-10-1-10 16,-5 3-4-16,-6-1-26 15,2 2-39-15,-1-2-78 16,5-1-183-16</inkml:trace>
  <inkml:trace contextRef="#ctx0" brushRef="#br0" timeOffset="4309.0693">4658 18339 349 0,'0'0'0'0,"0"0"-99"15,0 0 56-15,0 0 43 16,0 0-60-16</inkml:trace>
  <inkml:trace contextRef="#ctx0" brushRef="#br0" timeOffset="6077.7094">6848 17162 154 0,'0'0'204'0,"0"0"-191"15,0 0-8-15,0 0 25 16,0 0 62-16,0 0-20 16,-32-78-33-16,28 71-9 15,1 4 9-15,0-1-7 16,-1 1-4-16,4 3-8 15,0-2-5-15,0 2-3 16,0 0-5-16,0 0-2 16,0 0 0-16,0 0-4 15,0 0-1-15,0 0-5 16,0 22-4-16,0 13 7 0,0 18 2 16,0 19 0-16,0 10 1 15,7 6 0-15,5 2-1 16,0-5 0-16,3-5 2 15,4-5-1-15,-1-8-1 16,2-5 0-16,0-4 1 16,-1-4 1-16,-3-1 0 15,-3-2 1-15,1-3-2 16,-3 1 0-16,-1-4 1 16,1-5 0-16,-4-3 0 15,0-9-1-15,0-5 0 16,-5-6-1-16,0-10 0 0,0-6-1 15,-2 1-17 1,1-2-11-16,-1 0 0 0,0 0-15 16,0-22-32-16,0-9-135 15,-12-16-29-15</inkml:trace>
  <inkml:trace contextRef="#ctx0" brushRef="#br0" timeOffset="7746.1662">6742 16968 148 0,'0'0'15'0,"0"0"-5"16,0 0 15-16,0 0 27 15,0 0 9-15,0 0-9 16,-4-7 0-16,4 3 2 15,0 4-2-15,0 0-6 0,0 0-17 16,0 0-2-16,0 0-7 16,0 0-7-16,0 0-3 15,0 0-2-15,0 0 0 16,0 0-1-16,0 0-4 16,0 0-3-16,2-5-2 15,26-5 2-15,13-6 0 16,17-5 0-16,11-1 0 15,7-4 0-15,15 1 0 16,14-1 2-16,12 1-2 16,14 1 0-16,6-1 0 15,5 2-2-15,-3 1 2 16,-1-1 4-16,-3 4-3 0,-4 0-1 16,-11-1 0-16,-10 3-2 15,-13 0 1-15,-9 4 2 16,-13 0 1-16,-6 3-2 15,-7 1 0-15,-4-1 0 16,-2 2 0-16,-5 0 0 16,-1 0-1-16,-3 1 1 15,1-2 1-15,1-1-1 16,-2-1-1-16,1 2 1 16,-4-3 0-16,-9 1 1 15,-7 3-3-15,-9 2 4 16,-10 4-3-16,-4 1 2 0,-5 1 0 15,0 0-1 1,0 0 5-16,0 0 3 0,0 0 6 16,0 0-10-16,0 0 3 15,0 0 1-15,0 0-4 16,1 0-1-16,-1 0-3 16,0 0 0-16,3 0 0 15,-3 0-1-15,0 0-3 16,0 0 1-16,0 12-1 15,0 11 4-15,0 7 0 16,3 5 0-16,-1 4 2 16,3 4-2-16,-1 2 1 15,0 8 0-15,3 1-1 0,-5 4 1 16,5 3 1-16,-2 3 0 16,-3-4-2-16,4-2 1 15,1-8-1-15,3-3 0 16,-1-2 0-16,-3-4 0 15,3 1 0-15,-2 0 0 16,0 0 1-16,-2 1-1 16,2-1 0-16,-1-4 0 15,1 3 1-15,0-4-1 16,1-2 0-16,-5-1 0 16,4-5 1-16,-5-3-1 15,0-3 2-15,-1-8-2 16,1-2-2-16,-2 1 2 15,0-5 2-15,0 2-2 0,0 0 0 16,0-1 1-16,0-1-1 16,0-1 0-16,0 2-1 15,0 0 1-15,0-1 0 16,0 1 1-16,-3-4-1 16,-1 1 0-16,-5-1 4 15,-2-1-1-15,2 0-1 16,-7 2-1-16,-5-2 0 15,-6 2 3-15,-10 1-3 16,-3 0 3-16,-8 1-4 16,-6-2 3-16,-8 0 0 15,-11 3 1-15,-3 1-3 16,-6 1-1-16,0 1 5 0,0-1-1 16,-1 2-1-1,0 1-1-15,-2 0-2 0,2 2 0 16,0 1 5-16,-3 2-5 15,1 3 3-15,-1-2-3 16,9-2 2-16,7-4-2 16,11-3-2-16,11-2 2 15,4-3 0-15,4-1 2 16,-1 0-1-16,3-1-2 16,2-2 2-16,5 2-2 15,-3 4 2-15,-7 0-1 16,1 4 0-16,-1-1-1 15,-3 1 1-15,6-3 0 16,-2 2 0-16,4-3-2 0,-5-1 2 16,3-2 4-16,-3 0-4 15,12-3 0-15,-3-1 1 16,6-1-1-16,3 1 1 16,7-2-1-16,2 1 0 15,5-1-1-15,0 4 1 16,3-2 0-16,4-1 0 15,-3-1-1-15,5 0 0 16,0 0 1-16,0 0-3 16,0 0 2-16,0 0-3 15,0 1 1-15,0-1 2 16,0 0-9-16,0 0-5 16,0 0-12-16,0 0-17 0,0 0-21 15,0 0-49-15,13 0-66 16,8-2-17-16</inkml:trace>
  <inkml:trace contextRef="#ctx0" brushRef="#br0" timeOffset="10861.1504">4430 17971 4 0,'0'0'14'0,"0"0"-4"16,0 0 4-16,0 0 3 16,0 0-13-16,0 0-4 15,0 0-2-15,3 0-11 16,-2 0-25-16</inkml:trace>
  <inkml:trace contextRef="#ctx0" brushRef="#br0" timeOffset="11199.271">4569 18128 14 0,'0'0'72'0,"0"0"-49"16,0 0-6-16,0 0-8 0,0 0-9 15,0 0-3 1,0-2-12-16,0 0-40 0</inkml:trace>
  <inkml:trace contextRef="#ctx0" brushRef="#br0" timeOffset="11914.7105">4569 18128 88 0,'24'-39'48'16,"-24"39"-23"-16,0 0 32 15,0-2 12-15,0 2-17 16,0 0-16-16,0 0 15 16,0 0-2-16,0 0-15 15,0 0 1-15,0 0-21 16,0 0-11-16,0 0-3 15,2 0-1-15,2 2-3 16,3 16 4-16,6 7 0 16,0 5 10-16,0 1 16 15,0-1-24-15,3-2 1 0,2-3 2 16,-4-4-4-16,5-1-1 16,0 0 1-16,1-3 2 15,7 1-2-15,1-3 2 16,3-2-3-16,-3-3 5 15,0-3-5-15,0-1 2 16,-1-1 0-16,0-2-2 16,0-1 0-16,-3-2 1 15,1 0 1-15,1 0-2 16,2 0 0-16,3-6 1 16,3-6 5-16,7-1-6 15,0 2 1-15,2 0 2 0,-2 2-2 16,-3 0-1-16,-7 1 0 15,-3 3-1-15,-2-2-1 16,-5 1 2-16,1 0 2 16,-6 0-1-16,4-1-1 15,0 1 0-15,1 0-1 16,4-2 1-16,-4 0 1 16,1-1-1-16,-4 2-6 15,-4-1 0-15,-4 3 1 16,0 0 4-16,-6 3-2 15,-1 1-11-15,-2 1-11 16,-1-1-23-16,0-1-44 16,0-2-92-16,0 0-16 15</inkml:trace>
  <inkml:trace contextRef="#ctx0" brushRef="#br0" timeOffset="12278.6842">5641 18129 384 0,'0'0'5'16,"0"0"-5"-16,0 0-6 0,0 0 6 15,0 0 30 1,0 0-22-16,17-5 3 0,-3 5 2 15,0 4 8-15,0 7-5 16,1 4 7-16,0 1 0 16,-2 2-9-16,-2 1-1 15,-2-1-2-15,-4 2-5 16,-3 2-5-16,-2 0 0 16,0 2 1-16,-2 1 3 15,-14 1 0-15,-6-1-5 16,-2 3-41-16,-2-3-89 15,-3-2-115-15</inkml:trace>
  <inkml:trace contextRef="#ctx0" brushRef="#br0" timeOffset="12979.5587">8225 17312 166 0,'0'0'77'0,"0"0"-77"16,0 0-17-16,0 0 17 16,0 0 10-16,0 0 17 15,0 0-17-15,0 0-6 16,0 0 1-16,0 0-5 16,0 0 0-16,3 2-27 15,-3 0-35-15,0-2-114 16</inkml:trace>
  <inkml:trace contextRef="#ctx0" brushRef="#br0" timeOffset="15711.5852">9775 18679 129 0,'0'0'0'0,"0"0"-16"16,0 0 9-16,0 0 7 15,0 0 10-15,0 0 6 16,0-35 8-16,0 33 20 15,0 1 13-15,0-1 11 16,0 0 2-16,0-1 8 16,0 2-7-16,0-1-9 15,0 2-11-15,0 0 2 16,0-2-15-16,0 2-5 16,0 0-3-16,0 0-8 15,0 0-9-15,0 0-4 0,0 0-9 16,1 0-4-1,14 18 1-15,4 9 3 0,9 6 12 16,3 6-7-16,2-2 1 16,-2-2-2-16,1 1 3 15,-2-5 4-15,4 0-5 16,-3-2-3-16,-2-6 1 16,0 2-3-16,-3-2-1 15,-3 0 1-15,-3-5 0 16,-3-4-1-16,-7-6 0 15,-5-3-1-15,0-1-9 16,-5-4-14-16,0 0-12 0,0 0-13 16,0 0-15-16,0 0-51 15,1-7-48-15,0-10-120 16</inkml:trace>
  <inkml:trace contextRef="#ctx0" brushRef="#br0" timeOffset="16136.9014">10274 18644 500 0,'0'0'0'0,"0"0"-86"16,0 0 40-16,0 0 46 0,0 0 65 15,0 0-5 1,-25-34-22-16,24 34-8 0,-1 0-3 15,0 0 1-15,-7 0-14 16,-1 0-9-16,-10 5-4 16,-5 14 0-16,-9 10 0 15,-5 8 0-15,-7 5 1 16,-1 5 0-16,-2 3 4 16,5-4 7-16,2 0-3 15,7-5 4-15,5-4-4 16,2-4-4-16,3-4 0 15,5-3 0-15,6-3-4 0,-1-4-1 16,2-4-1 0,-1-2 1-16,-1-4 2 0,3-3-3 15,3 1 1-15,-1-2-1 16,2-2-10-16,1-1-9 16,0-2-14-16,1 0-7 15,-1 0-40-15,-1 0-116 16,2 0-34-16</inkml:trace>
  <inkml:trace contextRef="#ctx0" brushRef="#br0" timeOffset="16595.2962">9542 19058 270 0,'0'0'60'16,"0"0"-52"-16,0 0 18 16,0 0 27-16,0 0 17 15,0 0-18-15,0-7-22 16,0 7-10-16,0 0-3 15,0-4 2-15,0 1-3 16,14-4-8-16,2 1 1 16,11-1-3-16,8-1 4 15,9 1 2-15,5-1 1 0,7-2 0 16,2 0 0-16,0 1-2 16,0-1-1-16,-6 2-3 15,-1 0 2-15,-7 2-4 16,-5 0 3-16,-4 3-5 15,-5-1 0-15,-3 1 0 16,-8 1 0-16,-3-1-2 16,-3 0 0-16,-4 1-1 15,-7 2-2-15,-1 0-6 16,-1 0-11-16,0 0-12 16,0 0-26-16,0 0-27 0,0 0-65 15,-7-2-20 1</inkml:trace>
  <inkml:trace contextRef="#ctx0" brushRef="#br0" timeOffset="17118.7598">9898 18469 350 0,'0'0'9'0,"0"0"-9"16,0 0 3-16,0 0 32 16,0 0 29-16,0 0-17 15,-1 0-21-15,1 0 2 16,0 0 2-16,0 0-15 15,0 12-7-15,0 14 7 16,2 15 18-16,9 7-11 16,2 5-6-16,-3 1-2 15,1 0-3-15,0-2-4 16,-1-1 1-16,3-3 7 16,-2-2-7-16,0-3-8 15,1 1 4-15,-4-4 8 0,2-3 2 16,-1-1-2-16,-5-4 0 15,1-4-8-15,0-6 5 16,-1-2-2-16,-1-11-1 16,-2 0-2-16,1-4 0 15,-2-5-4-15,0 0 3 16,0 0-2-16,0 0 3 16,0 0-4-16,0 0-38 15,0 0-45-15,-7-20-234 16</inkml:trace>
  <inkml:trace contextRef="#ctx0" brushRef="#br0" timeOffset="18458.057">11906 19045 207 0,'0'0'41'0,"0"0"-34"0,0 0 39 15,0 0 36-15,0 0 23 16,0 0-26-16,0 0-25 15,0 0-10-15,0 0 1 16,0 0-10-16,0 0 4 16,0 0-11-16,0 0-15 15,0 0-10-15,0 9-3 16,0 13-2-16,4 6 2 16,2 14 4-16,6 8 0 15,1 6 2-15,0 1 2 16,2 3 5-16,-5-1-8 15,5-5 7-15,-6-4-9 16,1-1 9-16,4-7-11 16,-6-3 4-16,4 0-3 0,-5-6-1 15,0-3 0-15,0-3 2 16,-1-6-1-16,-1-4 0 16,-3-2-1-16,3-5-2 15,-5-6 4-15,2-2-5 16,-2 0 4-16,0-2 0 15,0 0-2-15,0 0 0 16,0 0-3-16,0 0-15 16,0 0-7-16,0 0-6 15,0 0-13-15,0 0-16 16,0-2-33-16,-2-14-118 16,-10-14-116-16</inkml:trace>
  <inkml:trace contextRef="#ctx0" brushRef="#br0" timeOffset="21355.7956">11876 18999 143 0,'0'0'2'16,"0"0"-2"-16,0 0 4 16,0 0 31-16,0 0 12 15,0 0 3-15,-4-2-5 16,4 2-13-16,0 0 2 16,0 0 7-16,0 0-6 0,0 0-2 15,0 0-10-15,0 0-5 16,0 0-2-16,0 0 2 15,0 0 1-15,0 0-7 16,0 0 1-16,0 0-6 16,0 0-5-16,0 0 4 15,7 0-5-15,16 0 19 16,11 7 9-16,5-2-15 16,9-4 4-16,6-1-5 15,2 0-3-15,4 0 2 16,4 0 0-16,2-7 1 15,5-3-5-15,6-1-2 16,4 3-2-16,4-4-4 16,-2 1 1-16,0-2-2 0,-1-1 3 15,-1 1-2-15,1 3 1 16,-6 1-1-16,-6 2 0 16,-1 3 0-16,-2-3 0 15,1 2 2-15,0 1-2 16,0-2 0-16,-5-1 0 15,3 1 1-15,-2-1-4 16,2-1 6-16,4 0-3 16,5 2 2-16,-1-4-2 15,-1 1-2-15,2-1 2 16,2-2-1-16,5 0-2 16,3-1-1-16,2 1-5 15,-4 0 1-15,-5 1 1 0,1 0 1 16,-3-1 4-16,1 3-2 15,-2-1 4-15,-1 3 0 16,-7-3 0-16,1 5-1 16,-3-2 1-16,6-1 0 15,-1 4 0-15,1-5 0 16,-2 1-3-16,-2 2 0 16,4-1-1-16,-2-2 3 15,1 2-2-15,-2 2 3 16,-3-1-1-16,-4 0 2 15,-1 2-2-15,1 0 4 16,-1 1-6-16,1-2 4 0,-3 2-2 16,1-4-1-1,-3 4-5-15,-2-1 4 0,-4 1 0 16,-3 1 2-16,-2 0 0 16,-2 1 0-16,-2-3-1 15,3 3 2-15,-1-4 1 16,0 2 0-16,1 0-2 15,0-1 0-15,-6-1-1 16,1 1 1-16,-1-1 2 16,-6 3-2-16,2-2 1 15,-6 0 0-15,-4 1-1 16,-3 0 1-16,-2-2 0 16,-4 3 1-16,-1-1-1 0,-7 3 0 15,2-3 0-15,-5 2 3 16,-2 1 2-16,1 0 5 15,-3 0 3-15,0 0-2 16,0 0 1-16,0 0-4 16,0 0-2-16,0 0-5 15,0 0 1-15,0 0-2 16,0 0-2-16,0 0 0 16,0 0 1-16,0 0 0 15,0 4-2-15,0 11-2 16,0 10 5-16,0 9 3 15,0 3 2-15,0-1-3 16,0 3 1-16,0-3 3 16,0-3-2-16,0 0-1 0,0-2-1 15,0-2 1-15,0 0 0 16,5-2 1-16,6-1-3 16,2 2 2-16,-3-1-2 15,1 0 0-15,-4-3-1 16,0 2 0-16,-3 0 0 15,-2 1 0-15,-2-2 0 16,0 2 0-16,0 3 1 16,0-2-1-16,0 2 1 15,0 4 0-15,0 0-1 16,0-3 0-16,0-2 2 16,0-3-2-16,0-5-2 15,0-2 2-15,2-5 2 0,3-1-1 16,0-3-1-16,-3-3 0 15,1 0-1-15,2 0 1 16,-5-1 2-16,0-1-2 16,2 0 0-16,-2 1-1 15,0-1 1-15,0-1 1 16,0-2 0-16,0 0-1 16,0 0 1-16,0-2-1 15,0 0 1-15,0 0 1 16,0 0-2-16,-9 0 15 15,-6 1-10-15,-7-1-3 16,-6 0 0-16,-3 0-1 0,-5 0 3 16,-1 0 1-1,-7 0-4-15,-8 0 1 0,-10 0-2 16,-7 0 1-16,-6 0-1 16,3 0 3-16,7 1-3 15,4 3-2-15,7-3 2 16,6 5 0-16,3-6 1 15,-3 6-1-15,-3-2 0 16,-7-2 0-16,-4 1 0 16,-3 3 0-16,2-1-1 15,4 2 1-15,8-3 1 16,5 3-1-16,3-5 0 16,3 7-1-16,-2-6 2 15,1 5-2-15,-2-2 1 0,-7 0 0 16,-6-3 0-16,-14 6 1 15,-17-1-1-15,-9 2 0 16,2 2 2-16,10-3-2 16,10-2-2-16,11 2 2 15,6-1 0-15,3-1 0 16,5 1 0-16,-1 0-1 16,2-1 1-16,-1-1 2 15,-5-1-2-15,-4 2 0 16,-9 0-1-16,-2-2 2 15,-4 3-2-15,5-1 1 16,6-2 0-16,11 0 1 16,-2-1-1-16,5-3 0 0,0 3 0 15,0 0 1-15,1 2-1 16,-9-2 1-16,1 5-1 16,-3-3 0-16,0 2-1 15,3 0 0-15,-4 1 2 16,-2-1-1-16,5 1 0 15,-1-2 0-15,4 0-1 16,3 1 1-16,2-6 0 16,3 0-1-16,-2 2 1 15,3 0 0-15,-2 2 1 16,-1 1 0-16,-1 1-2 16,1-3 2-16,4 1-2 15,-3 0 2-15,6 0-2 0,-1-3 2 16,2 2-1-1,0 1 2-15,1-1-2 0,1-1 0 16,-1 2 0-16,6-2 0 16,-3 1 2-16,2-2-4 15,-2 0 2-15,1-2 0 16,0 3 0-16,0-2-1 16,2 1 1-16,2 0 0 15,2-1 0-15,5 3 0 16,3-5 0-16,6 0 0 15,4 0 0-15,0 0 0 16,1 0 1-16,0 0-1 0,-2 0 0 16,-1 0-1-16,-3 0 1 15,3 2 0-15,2-2 0 16,1 0 1-16,0 0 1 16,-2 0-2-16,1 0-2 15,-3 0 2-15,4 0 0 16,-2 0 0-16,1 1 2 15,-3 0-2-15,-3 1 0 16,-4 3 0-16,0-1-2 16,1-1 2-16,-1 1 0 15,1 1 0-15,4-2 0 16,2 0 2-16,6-3-2 16,4 0 0-16,2 0 2 15,1 0 0-15,0 0 11 0,0 0 0 16,0 0 0-16,0 0-6 15,0 0-4-15,0 0 0 16,0 0-1-16,0 0-1 16,0 0 0-16,0 0 0 15,0 0-1-15,0 0 3 16,0 0 2-16,0 0 1 16,0-10-2-16,0-2-4 15,0 3 0-15,0-3 2 16,0-2-2-16,0-3 0 15,1-2-2-15,0 0 0 16,2 1 2-16,1 6-4 16,2 1-8-16,-6 5-1 0,0 5-10 15,2 1-5-15,1 0-25 16,1 0-22-16,6-1-46 16,2-3-95-16,7-3 0 15</inkml:trace>
  <inkml:trace contextRef="#ctx0" brushRef="#br0" timeOffset="22708.7975">14114 19259 170 0,'0'0'50'16,"0"0"-12"-16,0 0 25 16,0 0 23-16,0 0 6 15,0 0-25-15,0 0-19 16,2-3-9-16,-2 3 0 15,0-4-7-15,0 4 0 16,0 0 0-16,0 0-7 16,0-5-13-16,-6 0-12 15,-2 0 5-15,-3 2 1 16,-3-1-6-16,-2 3 3 16,1 1-2-16,-8 0 1 15,3 0-1-15,2 0-1 0,-5 0 1 16,2 0 0-1,4 1 0-15,-3 6-2 0,1 3 1 16,6-1 0-16,3-1-1 16,-1 3 1-16,5 1-4 15,-2-1 3-15,2 2 0 16,3-2 1-16,2-2-2 16,1 1 1-16,0-3-4 15,0 1 5-15,0 0 1 16,4-1-1-16,10-2 2 15,2 2-1-15,6-3 0 16,5 3 1-16,1-4 3 0,1 0-5 16,0 3 0-16,-4-3 0 15,0 1 0-15,-1 1 1 16,-5-1-1-16,1 3 0 16,-5-1 0-16,-1 2 0 15,-4-3-1-15,-5 3 1 16,0-2 0-16,-5 3 0 15,2-1-2-15,-2-2 1 16,0 0 0-16,0 2 1 16,-9-1 0-16,-6 2 4 15,-7 2-2-15,-8-5-1 16,1 2 0-16,-5-1 1 16,0-3 1-16,2-1-2 0,1-1 0 15,2-2-1-15,6 0 0 16,7 0 2-16,5 0-2 15,3 0 0-15,7 0 2 16,-1 0-2-16,2 0-1 16,0 0-3-16,0 0-10 15,0 0-7-15,0 0-21 16,0 0-23-16,0-4-46 16,2-4-67-16,11 0-44 15</inkml:trace>
  <inkml:trace contextRef="#ctx0" brushRef="#br0" timeOffset="23144.9011">14247 19302 503 0,'0'0'46'0,"0"0"-43"15,0 0 25-15,0 0 43 16,0 0-4-16,0 0-27 16,0-4-11-16,0 4-5 15,0 0-9-15,0 0-11 0,0 0-4 16,0 13-3-16,0 7 3 15,4 9 2-15,1 2 3 16,4 0-5-16,1 1 0 16,-3-1 2-16,0-2-1 15,-2-2-1-15,-4-3 2 16,-1-3-2-16,0-7-2 16,0-3 2-16,0-4-13 15,0-4-17-15,-3-3-14 16,-2 0-9-16,0 0-19 15,1-17-90-15,1-13-89 16</inkml:trace>
  <inkml:trace contextRef="#ctx0" brushRef="#br0" timeOffset="23616.1002">14287 19019 333 0,'0'0'29'0,"0"0"-28"15,0 0 31-15,0 0 18 0,0 0-9 16,0 0-14-16,-36 4-12 15,25 5 9-15,4 3 5 16,1 1-6-16,0 1-2 16,2-1-3-16,4 0-13 15,-4-1 0-15,4-4-1 16,0-1-4-16,0-1 0 16,0 0 0-16,0-4 0 15,4 1 0-15,10-3-1 16,-1 0-4-16,8 0-2 15,1-3 5-15,0-8-1 16,-5 0 3-16,-5-1 0 16,-4 2 3-16,-8-2 8 0,0 1 3 15,0 0 8-15,0 4 1 16,-10-2-11-16,-3 4-12 16,-1 1 0-16,-3 3-17 15,3 1-31-15,-3 0-42 16,2 0-105-16,2 11-47 15</inkml:trace>
  <inkml:trace contextRef="#ctx0" brushRef="#br0" timeOffset="24812.5014">14837 18991 319 0,'0'0'46'16,"0"0"-33"-16,0 0 57 15,0 0 21-15,0 0-12 16,0 0-11-16,0 0-23 15,0-12-14-15,0 12 3 16,0 0-13-16,0 0-9 0,0 0-3 16,-2 0-8-16,2 14-1 15,-7 12 0-15,0 12 3 16,0 4 6-16,4 5-3 16,-2 3-4-16,2 1 0 15,3 2-2-15,0 1 1 16,0-8-1-16,10-7 0 15,5-10-3-15,3-6 0 16,7-5-24-16,4-5-9 16,6-7-17-16,8-5-3 15,5-1-74-15,1 0-103 16</inkml:trace>
  <inkml:trace contextRef="#ctx0" brushRef="#br0" timeOffset="25905.2847">14221 19559 194 0,'0'0'56'0,"0"0"-39"0,0 0 14 16,0 0 23-16,0 0 0 16,0 0-15-16,0 0-17 15,0 0 9-15,0 0 3 16,0 0 7-16,0 0-24 15,0 0-12-15,0 0-5 16,0 0-33-16,0 0-73 16,0 0-87-16</inkml:trace>
  <inkml:trace contextRef="#ctx0" brushRef="#br0" timeOffset="26849.7156">15035 19079 200 0,'0'0'66'0,"0"0"-52"0,0 0 23 16,0 0 30-16,0 0 21 15,0 0-20-15,5-3-19 16,-5 3-2-16,0 0 7 15,0 0 0-15,1 0-10 16,-1 0-6-16,0 0-12 16,0 0-6-16,0 0-8 15,0 0 0-15,0 0-11 16,4 14 1-16,2 7 1 16,3 6 10-16,-3 6-6 15,2-2-3-15,-1 1-1 0,-2-3-2 16,1 0 2-1,-2-4 1-15,0-3-3 0,-1-2 0 16,0-7 0-16,-3-2-1 16,0-7-1-16,0 0-5 15,0-1-18-15,0-3-11 16,0 0-3-16,0 0-17 16,0 0-7-16,0 0-16 15,0 0-43-15,0 0-81 16</inkml:trace>
  <inkml:trace contextRef="#ctx0" brushRef="#br0" timeOffset="27248.622">15301 19174 407 0,'0'0'286'16,"0"0"-286"-16,0 0-43 15,0 0 36-15,0 0 7 16,0 0 7-16,0 10 10 16,0 3 2-16,0-3-10 15,0-3-4-15,0-4-2 16,0-3 0-16,0 0-2 16,0 0 1-16,0 0 1 0,0 0 3 15,0 0 1-15,0 0 15 16,0-6 9-16,0-3-17 15,0-1-8-15,0 4 1 16,0 4 4-16,0 0 2 16,0 2-6-16,0 0-4 15,0 0-3-15,0 0 1 16,0 0-2-16,0 0 1 16,0 0-3-16,0 0-12 15,0 0-23-15,0 0-16 16,0 0-38-16,0 0-70 15,-6 7-24-15</inkml:trace>
  <inkml:trace contextRef="#ctx0" brushRef="#br0" timeOffset="27921.793">15481 18974 204 0,'0'0'75'0,"0"0"1"15,0 0 30-15,0 0-12 16,0 0-22-16,0 0-14 16,0-4-14-16,0 4-8 15,0-2-1-15,0 2-4 16,0 0-7-16,0 0 0 15,0 0-9-15,0 0-6 16,0 0-6-16,0 0-3 0,0 0-4 16,0 4 0-16,0 11 2 15,1 10 2-15,8 5 3 16,3 5 4-16,-2-3-1 16,0 3 0-16,0-3-2 15,2-1 4-15,0 2-1 16,-5-4-1-16,2-2-2 15,-1-2-2-15,-2-5 1 16,-2 1 1-16,1 0-2 16,0-4-2-16,-2-1 1 15,-1-3 0-15,-1-3-1 16,0-6 2-16,2 0-1 16,-3-3-1-16,0-1 1 15,0 0-1-15,0 0 0 16,0 0 0-16,0 0-13 0,0 0-21 15,0 0-15-15,0 0-14 16,0 0-18-16,0 0-58 16,-10-5-197-16</inkml:trace>
  <inkml:trace contextRef="#ctx0" brushRef="#br0" timeOffset="28193.9003">15023 19468 124 0,'0'0'0'0,"0"0"-99"16</inkml:trace>
  <inkml:trace contextRef="#ctx0" brushRef="#br0" timeOffset="29056.0201">16025 19097 469 0,'0'0'0'0,"0"0"-2"0,0 0 2 16,0 0 18-16,0 0 41 15,0 0-16-15,-5 0-30 16,5 0-6-16,0 0 3 16,0 0-3-16,0 0-1 15,0 0-4-15,0 0 3 16,0 0 1-16,10 2 2 16,-1-2-2-16,1 0-4 15,0 0-1-15,0 0 1 16,-3-2-2-16,-2-4 2 15,-2-3 1-15,-3-1 2 0,0-2 1 16,0-1 1 0,-11 3 1-16,-3 4-1 0,-3-1-5 15,-2 6-1-15,-3 1-1 16,-3 0 1-16,0 0-2 16,2 0 2-16,4 8-1 15,3 5 2-15,3 1-1 16,2 0 0-16,1 2 1 15,3-5 2-15,4 6-3 16,3-1 3-16,0 1-2 16,0 0 0-16,0-1-1 15,5-1 1-15,7-1 1 16,1-2-1-16,-2-5 1 16,7 0-3-16,-2-4 3 15,4 1 4-15,3-4-7 0,-1 0 0 16,4 0-4-16,-2 0-6 15,1-7-20-15,-3-1-7 16,2-4-32-16,-5-3-43 16,-3-1-82-16</inkml:trace>
  <inkml:trace contextRef="#ctx0" brushRef="#br0" timeOffset="29448.8686">16152 19026 532 0,'0'0'71'0,"0"0"-71"0,0 0-6 15,0 0 6-15,0 0 28 16,0 0-7-16,13 6-5 16,1 9 4-16,-1 2 0 15,1 1-4-15,-3 1-4 16,5 2-6-16,-2-4-4 15,-4 1-2-15,2-2 1 16,-3-7 0-16,1 0 1 16,-5-4-2-16,-2-2 0 15,0-3 2-15,-3 0-2 16,4 0 3-16,-4 0-3 16,0 0 3-16,4 0 4 0,1-15 19 15,2-3-21 1,1-7 1-16,2-2 1 0,-3 1 0 15,2-2-4-15,-1 3-3 16,-3 8-6-16,-3 3-7 16,2 4-19-16,-4 2-18 15,3 1-43-15,-3 4-92 16,0-1-35-16</inkml:trace>
  <inkml:trace contextRef="#ctx0" brushRef="#br0" timeOffset="29729.0669">16512 18892 569 0,'0'0'0'16,"0"0"-64"-16,0 0 64 15,0 0 7-15,0 0 32 16,0 0-4-16,47 60-5 15,-30-28-10-15,-2 5 6 16,-1 0 0-16,0 2-5 16,-3 0-9-16,-6-2 3 15,-5-2-5-15,0 2-4 16,-5-1-5-16,-20-3-1 16,-14-1 0-16,-10 0-29 15,-14-2-30-15,-16-4-98 0,-13-6-172 16</inkml:trace>
  <inkml:trace contextRef="#ctx0" brushRef="#br0" timeOffset="31877.3709">17041 19155 365 0,'0'0'134'0,"0"0"-126"16,0 0 6-16,0 0 30 0,0 0 19 15,0 0-14-15,0 0-23 16,0 0-12-16,0 0-2 15,0 0 5-15,1 0 8 16,2 0 0-16,6 0-5 16,8 0-2-16,9 0-9 15,14-8-1-15,11 0-5 16,9-1-2-16,9-1 1 16,6 1 0-16,6 0-1 15,-4 2-1-15,2 0 1 16,-7 1-1-16,-6 0 1 15,-8-3-1-15,-6 6 0 16,-11 0 1-16,-7 2 0 16,-6 1-2-16,-11 0 1 0,-3 0-1 15,-9 0 0-15,-2 0-18 16,-3 0-4-16,0 0-3 16,0-2-18-16,0 2-25 15,0-1-44-15,-12-2-122 16</inkml:trace>
  <inkml:trace contextRef="#ctx0" brushRef="#br0" timeOffset="32178.8963">17890 18968 78 0,'0'0'357'16,"0"0"-357"-16,0 0 0 16,0 0 14-16,0 0 31 15,0 0 9-15,104-4-16 16,-89 14-10-16,-1 2-1 16,-2 5-9-16,1 1 10 15,-6 2-9-15,-3 0-1 16,-4 1-8-16,0-1-2 15,-10 0-6-15,-18-1 1 16,-7 4-3-16,-13 0 0 0,-2 4-37 16,-2-1-60-16,6-3-125 15,9-7-157-15</inkml:trace>
  <inkml:trace contextRef="#ctx0" brushRef="#br0" timeOffset="33289.3022">18330 18906 586 0,'0'0'0'0,"0"0"-14"0,0 0 11 16,0 0 3-16,0 0 48 16,0 0 16-16,11-25-27 15,-11 25-8-15,6 4-7 16,2 21-2-16,7 11 12 16,0 12-10-16,4 9-8 15,-4 1-5-15,-1-1-1 16,0-4-5-16,-7-3-2 15,-3-5 0-15,-2-10 0 16,-2-10-1-16,0-8 0 0,0-9 0 16,0-5 0-1,0-3 3-15,0 0-2 0,0 0-1 16,0-2 0-16,0-14-3 16,-7-12 2-16,-6-13-2 15,3-9-4-15,3-5-3 16,2-4 10-16,0-1 1 15,5 3-1-15,0 2 0 16,0 7 2-16,0 7-2 16,13 11-1-16,0 6 0 15,2 5 2-15,3 2-2 16,-2 5 0-16,2 1-2 0,2-1 3 16,-6 6-1-16,4 0 0 15,-4 2 1 1,-1 4-2-16,-8 0 0 0,4 0-5 15,-2 2 3-15,1 12 4 16,-2 7-12-16,0 2-3 16,-6 1 4-16,0-2 4 15,-3-2 3-15,-19-1 2 16,-2-2 2-16,-2-3 2 16,-3-1-2-16,6-4 0 15,2-2-5-15,1-1-18 16,2 2-14-16,7-4-19 15,0-1 4-15,6-3-15 16,5 0-96-16,0 0-25 16</inkml:trace>
  <inkml:trace contextRef="#ctx0" brushRef="#br0" timeOffset="33576.8036">19013 18794 784 0,'0'0'0'0,"0"0"-103"15,0 0 67-15,0 0 36 16,0 0 4-16,0 0 7 16,5 61 18-16,0-24 1 15,-1 0-11-15,0 2-4 0,0-4 1 16,3-3-5-16,-1-1-5 15,0-2-6-15,-2-6 2 16,0 0-1-16,-1-3-1 16,1-5 0-16,-1-5-12 15,-3-4-32-15,0-2-30 16,0-4-60-16,0 0-85 16,0-9-64-16</inkml:trace>
  <inkml:trace contextRef="#ctx0" brushRef="#br0" timeOffset="34271.287">18842 19016 715 0,'0'0'54'0,"0"0"-54"16,0 0-33-16,0 0 5 15,0 0 28-15,0 0 9 16,79 0 0-16,-28 0-9 15,5-4-14-15,5-5-18 16,-6 0-4-16,-9 4 14 16,-15 3 21-16,-14 2 2 15,-8 0 2-15,-4 0 27 16,-5 0 0-16,2 9-3 16,1 4-2-16,2 1-8 0,0 0-3 15,5 0-5-15,1-5-6 16,4-3-2-16,4-5-1 15,4-1-1-15,6-1-4 16,0-16-8-16,1-6-7 16,-6-4 5-16,-3-2 11 15,-3-1 4-15,-2 0 1 16,-5 7 0-16,-8 7 16 16,1 7 18-16,-4 9 4 15,0 0-17-15,0 0-22 16,0 11-2-16,0 17-4 15,0 16 6-15,-7 7 0 0,6 10 1 16,-1 2-1 0,2 3 0-16,0 4 2 0,0-3-1 15,0-3-1-15,0-4 0 16,0-11 1-16,-4-7-2 16,-9-10 1-16,1-8 0 15,-2-11-9-15,-1-7-3 16,-5-6 3-16,-2 0 0 15,1-2 3-15,3-17 6 16,6-3 2-16,-2-1-2 16,8-4 6-16,2-1 11 15,4-2 0-15,0-1 4 16,0-6-3-16,10-5-10 16,10-2-8-16,8-5-5 15,6-2-11-15,5-3-21 0,3-5-21 16,1-1-19-16,4 4-55 15,-2 6-113-15,-8 6-10 16</inkml:trace>
  <inkml:trace contextRef="#ctx0" brushRef="#br0" timeOffset="34592.4387">19755 18592 641 0,'0'0'19'15,"0"0"-14"-15,0 0 14 16,0 0 18-16,0 0 0 0,0 0-15 16,0 2-22-16,0 30 0 15,0 18 1-15,0 16 12 16,0 13-6-16,0 10-3 16,0-3-1-16,0-1 1 15,0-11 1-15,0-5-2 16,0-6-2-16,-5-9 0 15,-1-6-1-15,-2-13 0 16,3-12-16-16,-1-13-30 16,3-8-14-16,-1-2-29 15,-4-11-31-15,3-21-123 16,1-15-5-16</inkml:trace>
  <inkml:trace contextRef="#ctx0" brushRef="#br0" timeOffset="35085.3892">19752 18996 376 0,'0'0'155'15,"0"0"-96"-15,0 0-7 16,0 0 1-16,93-63-8 16,-65 57-22-16,2 6-10 15,2 0-6-15,-2 4-7 16,-5 10 0-16,-7 3-4 16,-8 0 2-16,-10 0 0 15,0-1 0-15,-15 3 4 16,-14-1-2-16,1-6 1 15,4-6-1-15,10-1 5 0,9-5-5 16,3 0 5-16,2 0 0 16,0 0-5-16,0-8-7 15,25-9 0-15,13-7-6 16,12-2-1-16,5-3-15 16,3 2-10-16,-5 2 20 15,-5 5 16-15,-9-1 3 16,-14 8 3-16,-11 3-3 15,-8 2 9-15,-6 3 26 16,0 0-18-16,0 0-2 16,-9 2 14-16,-2 3-20 15,0 0-3-15,-3 0-6 0,-2 13 0 16,3 10-3-16,3 5 3 16,5 6 0-16,5-2 1 15,0-1 2-15,4 0 0 16,16-2 8-16,5-5 7 15,5-7-7-15,2-6-4 16,5-4-5-16,-1-4-1 16,-2-3-1-16,-1 0-7 15,-4-10-34-15,-3-5-55 16,-11-5-167-16</inkml:trace>
  <inkml:trace contextRef="#ctx0" brushRef="#br0" timeOffset="35402.0475">19819 19308 590 0,'0'0'52'15,"0"0"-48"-15,107-26-4 16,-59 18 2-16,2-2 1 16,3 4-1-16,2 0-2 0,-1 3-2 15,-6-1 2-15,-6 3 4 16,-8-3-4-16,-14 4 0 15,-6 0-14-15,-9 0-33 16,-5 0-56-16,0 0-107 16</inkml:trace>
  <inkml:trace contextRef="#ctx0" brushRef="#br0" timeOffset="35609.5896">20022 19471 653 0,'0'0'17'0,"0"0"-15"16,0 0 15-16,117 3 36 15,-80-3 8-15,4-6-34 16,-4-5-21-16,-1 2-6 16,-7 0-15-16,-4-2-35 15,-8-1-40-15,-10-2-141 16,-7-1-208-16</inkml:trace>
  <inkml:trace contextRef="#ctx0" brushRef="#br0" timeOffset="39749.8618">11315 19171 155 0,'0'0'20'15,"0"0"-3"-15,0 0-5 16,0 0 14-16,0 0 12 15,0 0-4-15,0 0 4 16,-42-33-9-16,41 27 24 16,-4 3-10-16,2-2 11 0,2-2-26 15,-3 1 2 1,2-1 9-16,-5-3-27 0,4 0 1 16,3-5 5-16,0 0-7 15,0 0-1-15,0-1-1 16,0-3-1-16,0-4 2 15,10-2-3-15,0 0-4 16,1-2 3-16,2 0 0 16,3 0-4-16,3 0 3 15,1 2-3-15,1 1-1 16,2 4-1-16,1 5 0 16,0-2 0-16,1 2 2 15,3 1-2-15,-2 1 1 16,2 1 1-16,1-1 0 15,0 0 2-15,1 0-1 0,0 3-2 16,1 0-1 0,1 4 1-16,-2 2-2 0,-1 1 2 15,0 3-2-15,2 0 2 16,0 0-1-16,0 0 2 16,-1 0 1-16,-2 1-1 15,1 5 0-15,-5 0 2 16,-3 0-4-16,1 1 1 15,-4 2-1-15,-2 2 0 16,2 2 0-16,0 2 3 16,0 6-2-16,2 2 6 15,-1 5-1-15,2 2-4 0,0 2 3 16,1-2 2 0,-3-2-3-16,1-1-2 0,-1-2 2 15,-4 1-2-15,3 0 3 16,-2-3-2-16,-2 4-1 15,1-2 6-15,-1 0-5 16,-1 0 0-16,1 1 3 16,0 1-5-16,-1 2 4 15,0-1-5-15,-1 0 3 16,-2 1 0-16,0 0-2 16,-1-2 1-16,0-4 0 15,-3 0 0-15,1-4-1 16,0 1 0-16,-1-6 0 15,-1 1 0-15,-2-8 0 16,1 1-1-16,-2-3 3 16,1-3-6-16,-1-1 5 15,-2-1-2-15,0 0 0 0,0 3-2 16,0-3-13-16,0 0-12 16,0 0-11-16,0 0-29 15,0 0 10-15,-11-11-107 16,-3-14-180-16</inkml:trace>
  <inkml:trace contextRef="#ctx0" brushRef="#br0" timeOffset="40462.4061">12217 18459 242 0,'0'0'12'0,"0"0"9"0,0 0 40 16,0 0 39-16,0 0-5 16,0 0-32-16,-28-38-26 15,28 31-10-15,0-1-5 16,0 1-1-16,0-1-8 15,2 1-12-15,8-2 2 16,4-2 1-16,5 3-3 16,4 1 5-16,4 0-2 15,7 3 8-15,5 4-10 0,6 0 3 16,6 11-5 0,4 11 1-16,-1 5 0 0,-3 8 2 15,-5 1 2-15,-5 4-3 16,-1 0 9-16,-5 2-2 15,-2-2-5-15,-4-2 2 16,-3-2-3-16,2 1 3 16,-5 1 1-16,2 0 2 15,-5-1-3-15,-3 0 0 16,0-2 1-16,-3-3-5 16,1-4 1-16,-3-3 1 15,-2-5-4-15,0-5 1 16,-6-4 1-16,0-5-1 0,-1-1 0 15,1-2-1 1,-2 1 0-16,-2-4-1 0,1 1-5 16,-1-1-15-16,0 0-14 15,0 2-16-15,0 1-51 16,0 3 29-16,0-3-130 16,-7 3 18-16</inkml:trace>
  <inkml:trace contextRef="#ctx0" brushRef="#br0" timeOffset="40878.3582">12817 19138 255 0,'0'0'114'0,"0"0"-94"15,0 0 1-15,0 0 31 16,0 0-2-16,0 0-24 16,9 14 6-16,9 5 9 15,1-6-17-15,3 2 1 16,-1-3-14-16,-2-4 0 16,3-1 8-16,-4-3-2 15,0-4 2-15,1 0 1 16,-1 0 6-16,1-11-6 15,0-5-3-15,1-7 5 16,2-3-2-16,-3-8-5 16,-1 2-10-16,-2-3-5 0,-1 5 1 15,-5 10-1-15,-3 6-5 16,-4 7-20-16,-3 7-17 16,0 0-17-16,0 0-36 15,-10 12-106-15,-17 6-36 16</inkml:trace>
  <inkml:trace contextRef="#ctx0" brushRef="#br0" timeOffset="43177.7542">12150 19311 55 0,'0'0'43'0,"0"0"-34"16,0 0-9-16,0 0 0 16,-58-82 0-16,43 64-12 15,-1 6 8-15,5 5 4 16,4 4 6-16,-1 1 7 15,5 2-7-15,3 0-4 16,-2 0 2-16,2 0-3 16,0 0 4-16,0 0-5 15,0 0 1-15,-3 0 2 16,3 0 2-16,0 0 21 0,-4 0-3 16,1 0-1-16,2 0 5 15,1 0 15-15,0 0 1 16,0 0-1-16,0 0 6 15,0 0 9-15,0 0-24 16,0 0-7-16,0 0-14 16,0 0-8-16,0 0-4 15,0 0 2-15,0 0-2 16,0 0-2-16,0 4 1 16,0 8 2-16,0 2-1 15,4-5 0-15,0 1-8 16,-1-4-41-16,-1-1-16 15,-2 0 14-15,0-1 8 0,0 4-4 16,0 2-4-16,0 0 14 16,-8-2 8-16,2 0 28 15,-2 0 1-15,3-4 18 16,3-1 20-16,2-1 22 16,0-2 1-16,0 0-10 15,0 0 2-15,0 0-6 16,0 0-8-16,0 0-16 15,9 4-15-15,12 0 16 16,12 1 6-16,12-5-18 16,7 0-6-16,13 0-2 15,12-16 4-15,11-6-7 16,9-6-1-16,2 4-6 16,-9 1-14-16,-11 2-21 0,-11 5-22 15,-9 7-44-15,-8-1 6 16,-11 3 21-16,-7 2 47 15,-14 2 33-15,-10 3 1 16,-4 0 27-16,-5 0 49 16,0 0 18-16,0 0-11 15,0 0-38-15,1-2-10 16,0 2-14-16,3 0-16 16,2-1-1-16,4-1-3 15,11-3 2-15,6 1-3 16,11-4-1-16,6-2-1 15,4-2-13-15,5 0-3 16,-4-1-5-16,-1-3 5 0,2 2 3 16,0 1 10-16,-4 0-5 15,0 2 2-15,-1 4 5 16,-4-5 1-16,0 3-3 16,-3 2 3-16,0 0-6 15,-4-1 3-15,-3 2 4 16,0 1 0-16,-4 1 2 15,1-1-1-15,2-1 1 16,4-1-2-16,5-1 0 16,2 0 0-16,1-4-9 15,1 3-14-15,-2 0 4 16,-2-1 17-16,-1 1 0 0,-3 2-4 16,-2 0 6-16,-4 3 0 15,-3 0-1-15,-2 0-43 16,1 1-7-16,3-4-17 15,-1 2-4-15,3 2 6 16,-3-1-14-16,-5 3 53 16,-2-1 27-16,-9 2 19 15,-1 0 44-15,-4 0-21 16,-2 0-33-16,1 0-9 16,3 0 1-16,2 0-1 15,4 0-8-15,0 0-4 16,4 0 4-16,0 0 5 15,-4 0 3-15,2 0 9 0,2 0 7 16,-1 0-11 0,2 0 8-16,-2 0 6 0,1 0-6 15,0 0-5-15,1 0-6 16,-3 0 0-16,4 0 5 16,3 0 4-16,0 0-10 15,1 0 2-15,-2 0-3 16,0 0 1-16,-5 0-1 15,-3 0 0-15,-1 0 0 16,-6 0 11-16,1 0 12 16,-2 3-4-16,2 1-14 15,-2 1-5-15,3-1-2 0,5 2-9 16,2-5 2 0,6 1-4-16,1-2 10 0,2 0 3 15,3 0 3-15,0 0 4 16,-3 0 14-16,-3 0 8 15,-1 0 12-15,-8 0 4 16,1 0-13-16,-4 0-22 16,3 0-10-16,1 0 2 15,5 0-1-15,1 0-1 16,1-2-2-16,6-5-18 16,-2 5 4-16,-1-2 11 15,-4 1 5-15,0 3 0 16,-1 0 6-16,0 0 12 15,-2 0-13-15,1 0-4 16,3 0-1-16,-1 0 0 0,4 0-1 16,0 0-22-16,3 0 15 15,1 0 1-15,2-9-11 16,2-4 13-16,-2 0 5 16,-3 6 4-16,-6 0 17 15,-3 7 14-15,-4 0-28 16,1 0-5-16,-3 0-2 15,5 1 3-15,3 6-1 16,5-3-2-16,5-1 0 16,4-3 1-16,2 0 4 15,1 0-4-15,1-3 3 16,3-9-2-16,-2-3 4 0,2 1-3 16,-2 0 21-16,-5 4-5 15,-5 3-17-15,-4 7-2 16,-1 0-1-16,-1 0 1 15,-2 0 0-15,1 0 0 16,5 2 1-16,2-2-1 16,1 0 1-16,-1 0-1 15,5 0 0-15,1-2 1 16,0-9 1-16,0-1 2 16,-1 2-4-16,-7 1 2 15,-3 3 0-15,-9 2-1 16,-1 4-1-16,1-2 0 15,-3 2 0-15,1 0 2 0,-2-1-2 16,2-3 3 0,1-1 4-16,0 1 12 0,3-3-4 15,3-3-5-15,2 1-1 16,4-3 0-16,-1 0 9 16,2 4 4-16,-6 3-8 15,3 5-7-15,-4-2-5 16,-1 2-2-16,-5 0-3 15,-3 0-23-15,0 0-41 16,-3 0-65-16,-2 0-25 16,-1 0-55-16</inkml:trace>
  <inkml:trace contextRef="#ctx0" brushRef="#br0" timeOffset="43790.2378">17298 18474 398 0,'0'0'45'15,"0"0"-36"-15,0 0 13 16,0 0 45-16,0 0 0 15,92-45-29-15,-66 45-9 16,2 0-18-16,-1 4-7 0,0 9 1 16,-5 4 0-16,0 2-4 15,-3 1 4-15,-3 0 0 16,-3-1 1-16,-4-1-4 16,-4-3 1-16,-4-4-3 15,-1-2 3-15,0-2 1 16,0-5-4-16,0-2-2 15,0 0 2-15,0 0 0 16,0 0 6-16,0 0-3 16,0-16 1-16,0-4-3 15,4-10 7-15,6-5 4 16,7-4-5-16,5-1-6 0,0 6 5 16,3 7-6-16,-4 14 6 15,-5 2-3-15,-2 5-2 16,-3 6 2-16,-2 0-3 15,-1 0-1-15,4 4-1 16,-1 11 1-16,0 6 0 16,2 5 1-16,-1 0 3 15,-3 6 0-15,4-6 3 16,-1 1 2-16,1-4-3 16,-4-3-4-16,-1-2 0 15,0-3-1-15,-1-4-1 16,-3-3-41-16,-3-2-32 15,-1-4-120-15,0-2-260 0</inkml:trace>
  <inkml:trace contextRef="#ctx0" brushRef="#br0" timeOffset="45414.0062">21438 17409 575 0,'0'0'118'0,"0"0"-118"16,0 0-3-16,0 0-1 15,0 0 4-15,0 0 6 0,-11 120 28 16,11-42-7-16,0 9-17 16,0 6 14-16,0-3 1 15,4-2-11-15,2-7-7 16,-2-11 0-16,-1-11-5 16,-3-14-1-16,0-12-1 15,0-10-1-15,0-10-11 16,0-8-37-16,0-5-5 15,-3 0-13-15,-1-7-34 16,4-21-153-16</inkml:trace>
  <inkml:trace contextRef="#ctx0" brushRef="#br0" timeOffset="46461.1374">21464 17474 247 0,'0'0'387'0,"0"0"-380"16,0 0-6-16,0 0 1 16,0 0 27-16,0 0 9 15,-26-30-15-15,26 30-15 16,0-1-1-16,0 1 11 16,0 0-1-16,13-2-12 15,16 0-1-15,18-1-2 16,21-3 0-16,18-2 1 15,18-1-1-15,13-2-1 16,8 1 0-16,3 0 0 0,6-3 2 16,-2 1-3-16,1 0 0 15,-6-3 0-15,-16 6 1 16,-14 0-1-16,-22 1 0 16,-11 3 0-16,-15 1 0 15,-18 3 0-15,-9 0 2 16,-10-1-4-16,-12 2 4 15,2-2-2-15,-2 2 0 16,3 0 1-16,-2 0 0 16,0 0 3-16,3 0-1 15,0 0-3-15,2 0 6 16,2 0-4-16,-1 0-2 0,2 0 0 16,-2 5 3-16,2 2-3 15,-1 1 2-15,6 4-2 16,-4 3 0-16,0 0 0 15,1 3 0-15,-2 1 0 16,-2 0 2-16,2 1 1 16,3 4 1-16,-5-1 0 15,4 9 1-15,-2 0-3 16,-2 5 1-16,0 7 3 16,-3 2-4-16,-2 2 2 15,-2 1-1-15,0 1-2 16,0 0 5-16,-12 2-4 15,2-1 0-15,-4-1-1 16,3-3 2-16,-3-4-3 16,1-8 3-16,2-5-2 0,-2-5-1 15,1-2 0-15,-1-3 2 16,4-6-2-16,2-6 0 16,-3-3 1-16,-3-3-1 15,-8 1 3-15,-11-2 2 16,-14-1 1-16,-17 0-6 15,-16 0-1-15,-13-4 0 16,-15-6 1-16,-15 2 1 16,-9 1 0-16,0 1-1 15,-2 2 0-15,13 4-1 0,11 0 1 16,8 0 0 0,18 0-1-16,15 0 2 0,13 6-1 15,10-2 0-15,12-1 0 16,3-1 1-16,9 0-1 15,8 0 0-15,9-2 0 16,4 0 0-16,0 0 0 16,0 0 0-16,0 0 1 15,-3 0 0-15,1 0 0 16,-5 0 1-16,-4 0-1 16,-3 0-1-16,-2 0 0 15,1-6 0-15,1 3 0 16,1 2 0-16,3-1-1 15,3 1 1-15,4-1-1 16,2 2-1-16,1 0-23 0,-2 0 0 16,0 0-26-16,0 0-28 15,2 0-56-15,0 0-103 16,0 0-114-16</inkml:trace>
  <inkml:trace contextRef="#ctx0" brushRef="#br0" timeOffset="47064.9017">22123 17748 472 0,'0'0'170'0,"0"0"-152"16,0 0-15-16,0 0 3 16,0 0 22-16,0 0-4 15,-5-7-24-15,5 23-4 16,0 14 4-16,0 7 1 16,5 4 0-16,2 3 2 15,1-1-3-15,-1-7 0 16,3-7 2-16,-2-10-2 15,-6-8 0-15,1-6 0 0,-3-5 1 16,0 0 3-16,0 0-1 16,-3-11 2-16,-14-16 0 15,-6-13-2-15,2-9-2 16,-1-5 3-16,4-5 6 16,6-2-6-16,6 2 1 15,6 9-3-15,0 12 7 16,6 11-1-16,9 11 0 15,7 11-8-15,0 1-2 16,8 4 0-16,-1 0 1 16,4 11-1-16,-8 7 2 15,-1 1-1-15,-10 4 0 16,-6 0-1-16,-8 0-4 16,0-3-1-16,-12 1 7 0,-13-4 0 15,-8-1 1 1,1-4-1-16,-2-1-5 0,5-3-9 15,2-2-26-15,5 1-28 16,8-3-33-16,6-4-98 16,8 0-97-16</inkml:trace>
  <inkml:trace contextRef="#ctx0" brushRef="#br0" timeOffset="47257.3862">22403 17720 717 0,'0'0'6'0,"0"0"-6"16,0 0-4-16,0 0 4 15,13 85 2-15,-8-50 8 16,5 6-3-16,1 5 4 16,4-2-8-16,-2-4-2 15,-2-8-1-15,-2-11-3 16,-3-6-31-16,-3-2-33 15,-3-5-97-15,0-6-176 16</inkml:trace>
  <inkml:trace contextRef="#ctx0" brushRef="#br0" timeOffset="47808.0426">22380 17899 673 0,'0'0'75'0,"0"0"-75"16,0 0-18-16,0 0 15 15,0 0-1-15,0 0-20 16,51-3 10-16,-3-5-32 16,11-6-27-16,-4-1-14 15,-5 2 22-15,-16 1 60 16,-15 10 5-16,-11 2 24 16,-7 0 30-16,-1 0 22 15,0 2-42-15,0 16 0 16,0 4 4-16,0-2-17 15,0 0-2-15,0-4-9 0,4-6-8 16,3-4 2 0,2-6-3-16,-1 0-2 0,6 0-3 15,3-17 4-15,3-8-2 16,-2-5 4-16,1-2-2 16,-4 7 4-16,-2 9 2 15,-6 10 12-15,-3 3 6 16,-4 3-21-16,2 0-3 15,2 22-12-15,0 13 2 16,2 16 8-16,2 8 2 16,-3 2-2-16,-3 0 4 15,1-9-2-15,-3-8 0 0,0-10 0 16,0-13-5 0,-10-6-2-16,-7-9 5 0,-4-6 2 15,1 0 4-15,2-14-1 16,7-13 5-16,5-11 1 15,3-8 0-15,3-7-2 16,0 0-7-16,11 3-11 16,12 1-31-16,8 0-60 15,3 4-102-15,2-2-128 16</inkml:trace>
  <inkml:trace contextRef="#ctx0" brushRef="#br0" timeOffset="48293.0851">23025 17563 699 0,'0'0'65'16,"0"0"-65"-16,0 0-6 0,0 0 5 16,0 95 1-16,0-31 10 15,0 9 2-15,0 0-4 16,-4-1-3-16,4-6-3 16,-1-13-1-16,-3-12-1 15,-1-17-3-15,-2-9-5 16,-1-14 0-16,-4-1-12 15,1-14 10-15,2-21-4 16,9-15 7-16,0-10-8 16,8 2 6-16,11 9 9 15,1 15 3-15,0 14 15 16,-1 11-6-16,-2 3-9 0,5 6-3 16,-1 0-1-1,-3 0 1-15,-7 4-2 0,-6 7-1 16,-5 1-7-16,0 0-2 15,-2 5 2-15,-12-4 10 16,-4 1 1-16,4-3 0 16,7-6 0-16,4 0-1 15,3-3 1-15,0-1-1 16,0 5-2-16,3-3 2 16,18 0 6-16,8-3 1 15,6 0 0-15,5 0-6 16,1 0 0-16,-3-5-1 15,2-3-13-15,-1-3-80 0,-5-1-248 16</inkml:trace>
  <inkml:trace contextRef="#ctx0" brushRef="#br0" timeOffset="48645.3491">24254 17281 671 0,'0'0'47'15,"0"0"-47"-15,0 0-6 16,0 0 6-16,0 0 10 16,2 144-1-16,0-67 5 15,-2 10-1-15,0 0 13 16,0 1-21-16,0-3-2 16,0-7 5-16,0-8-7 15,0-13-1-15,0-11-1 16,0-14 1-16,-3-10-28 15,-3-7-19-15,-3-10-40 16,-1-5-64-16,0-5-114 0</inkml:trace>
  <inkml:trace contextRef="#ctx0" brushRef="#br0" timeOffset="49378.5571">24166 17367 816 0,'0'0'0'16,"0"0"-52"-16,0 0 34 16,0 0 18-16,0 0 9 15,0 0-3-15,110-76-6 16,-39 59 2-16,16 0-1 0,10 0-2 16,12 1 1-1,0 0 0-15,-5 4 0 0,-10 5 0 16,-12 2 5-16,-13 2-5 15,-7-1 8-15,-8 0-5 16,-2-2 3-16,-7 1-4 16,-11 2-1-16,-4-3-1 15,-10 5 3-15,-8 1-1 16,-2 0-2-16,2 0-1 16,-4 0 0-16,3 10-1 15,3 5 1-15,-3 5 0 16,4 7 0-16,-1 3 0 15,0 9 0-15,-1 4 1 16,-1 3 0-16,-5 6 3 16,0 1-2-16,-1 4 2 0,-1-1 3 15,-3 1 1-15,-2-2-7 16,0 1 0-16,0 2 5 16,2 5-3-16,1-3 3 15,4 0 0-15,-3-9-4 16,1-9 1-16,-2-5 0 15,0-10-2-15,-3-7 0 16,0-5 2-16,0-7-1 16,0-3 0-16,-13-3 14 15,-19-2 3-15,-15 0-11 0,-18 0-2 16,-15 0 4 0,-12 0-2-16,-8 0-7 0,-3 0-1 15,-5 0 1-15,2 0 1 16,3 0-1-16,7 0 1 15,8 0-2-15,12 0 1 16,11 1 0-16,16-1 1 16,10 0 0-16,14 0-1 15,2 0-19-15,12 0-3 16,0 0-9-16,3-8-3 16,2 0-21-16,6-1-33 15,-4-2-82-15,4-1-86 16</inkml:trace>
  <inkml:trace contextRef="#ctx0" brushRef="#br0" timeOffset="50018.0979">24531 17706 664 0,'0'0'1'0,"0"0"-1"0,0 0-6 16,0 0 4-16,0 0-4 15,0 0 6-15,0 73 4 16,5-40 1-16,-2 1 1 15,2-4-5-15,2-1 5 16,-4-9-5-16,0-6-1 16,-3-7 1-16,0-5 1 15,0-2-1-15,0 0 0 16,0 0 5-16,0-11 5 16,0-12-8-16,0-7 0 15,0-7-1-15,0-6 5 16,0 0 1-16,0 2 7 15,4 6-4-15,3 12 5 16,-3 8-1-16,0 10 0 16,-2 4-8-16,0 1-3 0,0 0-4 15,4 0-4-15,1 13-2 16,8 11 5-16,-1 10-1 16,6 2 2-16,-3 5 2 15,4-4-2-15,-4-8 0 16,-3-7 0-16,-4-9 0 15,-4-6 2-15,-3-5-2 16,-2-2 2-16,-1 0 5 16,1 0 24-16,2 0 17 15,6-18-10-15,-1-11-26 16,5-9-7-16,2-2-4 16,3 1-1-16,-6 3 0 0,0 7-4 15,-3 6-28 1,-3 6-23-16,1 6-31 0,-3 1-106 15,-1 1-327-15</inkml:trace>
  <inkml:trace contextRef="#ctx0" brushRef="#br0" timeOffset="50255.9135">24856 17556 804 0,'0'0'0'15,"0"0"-55"-15,0 0 55 16,0 0 9-16,0 0 6 0,0 0-13 16,17 60 1-16,-10-24 2 15,0 6-1-15,0 3 0 16,2-5-3-16,-7 0 0 16,5-7 0-16,-7-6-1 15,2-4-1-15,-2-9-17 16,0-5-21-16,0 0-44 15,0-6-112-15,0-3-166 16</inkml:trace>
  <inkml:trace contextRef="#ctx0" brushRef="#br0" timeOffset="50867.4903">24844 17822 26 0,'0'0'695'0,"0"0"-695"16,0 0-66-16,0 0 66 15,0 0 0-15,0 0 2 16,68 0-2-16,-33 0-15 16,3-10-7-16,-8-1 11 15,-7 2 8-15,-11 6 3 16,-6 1 2-16,-6 2 22 16,0 0 17-16,0 0-11 15,0 0-19-15,2 5-6 16,0 10-5-16,1 0 6 15,3 1-4-15,1-5 0 0,1-1-1 16,5-7-1 0,2-3-11-16,0 0 1 0,4-5 7 15,0-12 0-15,-1-4 0 16,-1-3 3-16,0-3 3 16,-3 2 3-16,-6 6 9 15,-1 8 6-15,-5 8 13 16,-2 3-8-16,0 0-25 15,0 0-1-15,0 17-14 16,0 13 2-16,0 17 9 16,0 11 3-16,0 4 0 15,0 2 0-15,0-2 1 0,0-7-1 16,-3-7 0 0,-7-6-5-16,-1-8-10 0,-4-14-2 15,3-7 12-15,0-10 0 16,-3-3 4-16,1 0 1 15,-3-6 4-15,5-12 15 16,7-7 1-16,5-7 2 16,0-5-7-16,0-5 10 15,7 3-25-15,15-7-1 16,3 0-28-16,4-3-22 16,7 0-58-16,-2 1-186 15</inkml:trace>
  <inkml:trace contextRef="#ctx0" brushRef="#br0" timeOffset="51665.4696">25345 17415 345 0,'0'0'488'16,"0"0"-488"-16,0 0-25 16,0 0 22-16,0 0 3 15,0 0 0-15,4 79 0 16,8-10 3-16,-3 14-1 15,-4 8 0-15,-2 6-2 16,-2-4 2-16,-1-5-2 16,0-14 0-16,-3-16 2 15,-10-13-2-15,1-15-2 16,-2-10 2-16,5-10-6 0,3-7 3 16,0-3 3-16,1 0 3 15,-2-13-1-15,0-17-2 16,7-15 0-16,0-12 0 15,0-9-2-15,7-3 2 16,12 6 9-16,-1 12-6 16,2 10 6-16,-2 12-9 15,0 6 0-15,-1 6-3 16,0 8-3-16,-4 6-1 16,-3 3 0-16,1 0 2 15,-3 0-1-15,-3 9-4 16,-4 5-19-16,-1 1-9 15,0 0 14-15,-11 0 14 16,-3-2 7-16,5-5 3 16,4-3 0-16,5-4 0 0,0 3 0 15,0-2-10-15,8 4 10 16,17 0 6-16,9-4-6 16,6-2-4-16,5 0 4 15,6-3-3-15,0-14-16 16,-3-2-1-16,-4-4 4 15,-7-1 10-15,-11-5 6 16,-12 2 0-16,-9 2 8 16,-5 3 21-16,0 6-9 15,-15 4 2-15,-4 5-4 0,-3 2-1 16,0 5-1 0,4 0-6-16,2 0-7 0,2 10-3 15,-1 9-3-15,5 5 3 16,1 4 0-16,4 3 1 15,5 2-1-15,0 1 2 16,0-2-1-16,14-1 0 16,8-4 9-16,4-3 13 15,1-5-10-15,4-4 7 16,-1-6-9-16,3-6 0 16,-1-3-2-16,-4 0-5 15,-4 0-4-15,-9 0-7 16,-5-6-20-16,-4 0-23 15,-6 0-58-15,0 2-110 16,-6-1-166-16</inkml:trace>
  <inkml:trace contextRef="#ctx0" brushRef="#br0" timeOffset="53007.7766">20326 16772 38 0,'0'0'4'16,"0"0"2"-16,0 0 55 0,0 0 16 15,0 0 18-15,0 0 2 16,-6-63 8-16,3 56-13 16,2 4-33-16,1 2-7 15,0 1-14-15,0 0-12 16,0 0-9-16,0 0-8 15,7 21-9-15,14 17 0 16,8 15 3-16,6 4 9 16,4 0-8-16,-4-9-2 15,-2-6-1-15,-4-7-1 16,-4-7 0-16,-9-6-4 16,-3-6-37-16,-6-8-39 0,-3-6-37 15,-4-2-92-15,0 0 41 16,0-18 5-16</inkml:trace>
  <inkml:trace contextRef="#ctx0" brushRef="#br0" timeOffset="53154.3815">20609 16791 224 0,'0'0'113'0,"0"0"-10"16,0 0-8-16,0 0-21 16,0 0-23-16,0 0-33 15,-15 6-18-15,-6 26-1 16,-8 13 1-16,-12 5 0 0,-1-4 0 15,-7 0-46 1,2-7-72-16,2-6-103 0,8-11-16 16</inkml:trace>
  <inkml:trace contextRef="#ctx0" brushRef="#br0" timeOffset="53339.3351">20228 16976 302 0,'0'0'343'16,"0"0"-343"-16,0 0-14 16,0 0 14-16,0 0 4 15,0 0 7-15,117-21 5 16,-55 18-13-16,5-2-1 0,3 3-2 16,-2-1-84-16,-5-5-176 15</inkml:trace>
  <inkml:trace contextRef="#ctx0" brushRef="#br0" timeOffset="62024.7505">12481 1532 632 0,'0'0'14'16,"0"0"-11"-16,0 0 22 15,0 0 19-15,0 0-6 16,0 0-7-16,0 0-8 16,0 0-8-16,-27-39-10 15,27 39 0-15,0 0-5 0,0 7-2 16,-1 25-5-16,-3 19 7 16,2 16 11-16,-5 7 5 15,2 5-9-15,-1 2 3 16,2-1-10-16,-2-1 5 15,1 2 1-15,1-6-4 16,2-1 3-16,-4-8-4 16,3-1 0-16,-2-5-1 15,2-7 0-15,0-9 0 16,0-6 0-16,2-11 0 16,-2-10 2-16,1-7-2 15,2-7-12-15,0-3-11 0,0 0-13 16,-5 0-2-1,2-12-29-15,1-16-111 0,2-14-155 16</inkml:trace>
  <inkml:trace contextRef="#ctx0" brushRef="#br0" timeOffset="63927.6886">12410 1434 155 0,'0'0'19'15,"0"0"-17"-15,0 0 23 16,0 0 19-16,0 0 3 15,0 0-11-15,-15-17 4 16,14 17 18-16,0 0 12 16,1 0-10-16,0 0-23 15,0 0-9-15,-2 0-7 16,2 0-1-16,0 0-4 16,0-1-7-16,0 1 1 0,0-3-6 15,2 3-4 1,20 0 5-16,19 0-4 0,14 0 4 15,13 0 5-15,6-1-9 16,7-2 3-16,11-1-2 16,16 2 2-16,12-5 2 15,12 2-4-15,6-4 3 16,0 3-4-16,-5 3 0 16,3 1 1-16,-4 2 2 15,4 0-3-15,6-2-2 16,2 1 2-16,2-5-1 15,0 3 0-15,-5-2 1 16,-7-2-1-16,-4 1 1 0,-4-3 0 16,-4 1-1-1,-9-2 3-15,-6 2-3 0,-10-1 0 16,-14 2-3-16,-9 1 3 16,-12 0 0-16,-8 2 0 15,-19 1 3-15,-14 1-3 16,-9 1 0-16,-10 1 1 15,-2 0-1-15,0 0 5 16,0 0-4-16,0 0 8 16,0 0 5-16,0 0-4 15,0 0-3-15,0 0-5 16,0 0-2-16,0 0 1 16,0 0 0-16,0 0-1 15,0 0 5-15,0 0-5 0,0 0 3 16,0 0-3-16,0 0 1 15,0 0-2-15,0 0 1 16,0 0-2-16,0 0 1 16,0 0-4-16,0 0 2 15,0 18-1-15,0 9 3 16,-1 7 1-16,-5 12 1 16,3 5 0-16,-1 7 2 15,4 2 0-15,0 5 3 16,0-1-3-16,0-2 0 15,3-6 1-15,4-1 1 16,1 0-1-16,1-1-1 16,1 2-1-16,-3-2 0 0,1-1 0 15,-1-1 0 1,0-2 2-16,-2-6-4 0,-1-3 1 16,-2-8-1-16,1-5 0 15,-3-6 0-15,0-2 1 16,0-7 0-16,0-6-1 15,0-2 0-15,0-5 0 16,0 1 5-16,0-1-5 16,0 0 1-16,0 0 2 15,0 0-2-15,0 0 4 16,0 0-1-16,-8 0 3 16,-16 0 1-16,-14 0-8 0,-21 0 1 15,-19 0 0 1,-19 0-1-16,-22 0-1 0,-8 0-1 15,-12 0 2-15,1 0-8 16,2 0 0-16,7 0 7 16,8 6-2-16,0 2-3 15,3-1-1-15,2 3 4 16,3 0-2-16,-4 1 3 16,0 2 2-16,-4-1 0 15,-2 4 0-15,6-3-1 16,9-1 1-16,16-2 0 15,17-3 0-15,23-1 0 16,14-4 1-16,11-1 1 16,7 2-2-16,-1-3 0 15,1 0 1-15,-2 0-1 0,-4 0 0 16,0 0-2-16,-3 0 4 16,0 0-2-16,-2 0 0 15,3 0 0-15,2 0-1 16,5 0 1-16,1 0 0 15,5 0 3-15,1 0-3 16,-1 0 1-16,4 0 0 16,-3 0-1-16,5 0 0 15,-1 0-1-15,1 0 1 16,0 0-1-16,2 0 2 16,2 0-1-16,1 0 2 15,1 0-1-15,1 0 4 0,-8 0-3 16,-4 0-1-16,-5 0-1 15,-4 0 0-15,-4 0 0 16,2 0-2-16,-2 0 2 16,3 0 0-16,0 0 0 15,3 0 0-15,-3 0 1 16,-4 1-2-16,-2 1 2 16,3-1-1-16,2 1 0 15,5-2 0-15,7 0 1 16,3 0-1-16,6 0 2 15,-1 0-1-15,5 0 3 16,0 0-2-16,-2 0-1 16,2 0 4-16,-1 0-4 0,-2 0-1 15,3 0 1 1,-3 0 0-16,2 0-1 0,-2 0 1 16,1 0-2-16,0 0 3 15,-1 0-2-15,-4 2 0 16,5-2-2-16,-1 0 2 15,1 0 0-15,-1 0 4 16,0 0-2-16,3 0 8 16,0 0-5-16,0 0 2 15,-3 0 0-15,3 0 0 16,0 0-1-16,-1 0 5 16,1 0-3-16,0 0 5 0,0 0-2 15,0 0-5 1,0-5-6-16,0-6-2 0,0-6-2 15,0-3-37-15,10-8-36 16,15-2-45-16,9 0-141 16,4 3-96-16</inkml:trace>
  <inkml:trace contextRef="#ctx0" brushRef="#br0" timeOffset="64548.4749">13481 1881 117 0,'0'0'8'0,"0"0"18"0,0 0 21 15,0 0 31-15,0 0 4 16,0 0 30-16,0 0-22 16,-44-78-22-16,40 74-12 15,3 2-9-15,1 0-7 16,-2 2-2-16,2 0-13 15,0 0-8-15,0 0-17 16,0 6 0-16,0 14 0 16,0 10 4-16,0 7 12 0,0 4-3 15,0 1 2 1,0 1-7-16,0-1-2 0,0 0-3 16,0-4-1-16,0-5-2 15,0-3 0-15,-2-3 1 16,0-6-1-16,-1-2-14 15,3-7-13-15,-2-2-18 16,2-5-2-16,0-5-24 16,0 0-40-16,0 0-33 15,0-18-79-15</inkml:trace>
  <inkml:trace contextRef="#ctx0" brushRef="#br0" timeOffset="64888.848">13404 1848 387 0,'0'0'21'0,"0"0"26"0,0 0 22 16,0 0-4-16,15-90-37 15,-1 71-2-15,5 4-7 16,0 5-9-16,0 4 0 16,1 1-2-16,-1 5-2 15,1 0-1-15,0 0-5 16,-1 13-1-16,-9 10 1 15,2 7 0-15,-9 0 4 16,-3 3-2-16,0-2-1 16,-18-2 1-16,-5 1 4 15,-2-6 3-15,0-2-6 0,3-4 3 16,0-6-3-16,6-3-1 16,1-4-1-16,7-5-1 15,-1 0-16-15,5 0-10 16,1-2-27-16,3-16-88 15,0-6-113-15</inkml:trace>
  <inkml:trace contextRef="#ctx0" brushRef="#br0" timeOffset="65149.2766">13777 1680 632 0,'0'0'2'16,"0"0"0"-16,0 0 21 15,0 0 29-15,0 0-25 16,0 0-25-16,3 21-1 16,4 8 22-16,-4 4 14 15,4 5-16-15,-2-2-6 16,0 1-9-16,-1 0-1 16,2-2 0-16,0-2-4 15,-1 0 0-15,1-8-1 16,-3-2-8-16,2-6-17 15,-2-4-40-15,-3-4-33 16,0-5-144-16,0-4-130 16</inkml:trace>
  <inkml:trace contextRef="#ctx0" brushRef="#br0" timeOffset="65776.7839">13676 1914 588 0,'0'0'32'0,"0"0"-30"16,0 0-2-16,0 0 20 16,0 0-7-16,0 0-5 15,90 0 3-15,-33-5-6 16,3-3-5-16,1-1-6 16,-12 1-9-16,-15 0 5 0,-14 5 5 15,-12 1 4-15,-8 2 2 16,0 0 6-16,0 0 7 15,0 0-5-15,0 5 3 16,0 6 0-16,0 2-6 16,0 0-3-16,0-3-2 15,0 0 0-15,11-5-1 16,7-3-15-16,2-2 0 16,0 0 2-16,-1-11-1 15,-4-7 14-15,-4-3 2 16,-6-2 3-16,-1 0 11 15,-3 3 11-15,-1 5 10 16,3 7 6-16,-3 4-11 0,2 4-26 16,-1 0-6-16,6 23-15 15,0 13 11-15,7 14 4 16,6 5 0-16,0 2-2 16,2-1-7-16,-5-5 8 15,-4-7 1-15,-9-7-8 16,-4-7-8-16,0-10-2 15,-22-8 6-15,-4-11 3 16,-2-1 9-16,1-8 0 16,3-17 5-16,0-8-2 15,7-8 5-15,5-1 8 16,4 1 4-16,8 4-1 16,0 2-15-16,5-1-4 15,19 1-8-15,8 2-29 0,7-3-18 16,7 0-46-16,2-1-174 15</inkml:trace>
  <inkml:trace contextRef="#ctx0" brushRef="#br0" timeOffset="66205.1171">14426 1484 502 0,'0'0'73'16,"0"0"-66"-16,0 0 21 15,0 0-1-15,0 0-22 16,-10 83 2-16,10-11 25 15,0 10-12-15,7 0-6 16,3 0-8-16,2-4-3 16,-5-8-1-16,-3-6-2 15,-3-12 0-15,-1-13-22 16,0-14-7-16,0-10-15 0,0-14-18 16,-5-1 0-16,-4-14 16 15,2-21 33-15,3-11 13 16,4-14 47-16,0-7 4 15,4 2-11-15,10 8-17 16,2 16 26-16,3 15-23 16,-4 10-9-16,4 9-11 15,-3 7-6-15,4 0 0 16,-1 2-4-16,-5 16-2 16,-8 3 1-16,-6 4 3 0,-10 2 2 15,-25 0-2 1,-9-4 3-16,-1-7-1 0,7-6 0 15,11-6 1-15,14-4 3 16,5 0-3-16,8 0-1 16,0 0-3-16,0 0-44 15,20-9-115-15,12-4-101 16</inkml:trace>
  <inkml:trace contextRef="#ctx0" brushRef="#br0" timeOffset="66525.6488">14679 1911 350 0,'0'0'26'16,"0"0"-20"-16,0 0 80 0,0 0-20 16,0 0-46-1,0 0-14-15,34 0 2 0,-11 0 1 16,6-10-1-16,-2-3-4 16,-5 1 0-16,-6 0-4 15,-6 5 2-15,-8 5 0 16,0 2 8-16,-2 0 17 15,0 0-5-15,0 0-22 16,0 11 1-16,4 7 0 16,1-4 0-16,2 2 0 15,2-4 1-15,2-3 1 16,3-2-3-16,-1-3 1 16,1-4 2-16,3 0-3 15,2 0-11-15,1-6-19 0,0-8-52 16,0-3-77-16,1-2-83 15</inkml:trace>
  <inkml:trace contextRef="#ctx0" brushRef="#br0" timeOffset="66904.722">15416 1691 257 0,'0'0'254'0,"0"0"-182"16,0 0 29-16,0 0-32 16,0 0-29-16,0 0-21 0,-62-35-11 15,26 35-1 1,-8 12-5-16,2 9-2 0,6 6 0 16,7-2-2-16,10 1 1 15,8-2-1-15,8-2-5 16,3-1 7-16,6 1-1 15,21 0 1-15,8-2 0 16,10-1 1-16,7-1 3 16,-4-1-3-16,-4-3 1 15,-5 1-2-15,-14-4-2 16,-11-2 2-16,-10-2 0 16,-4-1 2-16,0 4 1 0,-26 3 3 15,-19-1 6-15,-14 3-4 16,-5-2-6-16,2-2-2 15,13-1-31-15,15-2-39 16,19-8-73-16,15 0-345 16</inkml:trace>
  <inkml:trace contextRef="#ctx0" brushRef="#br0" timeOffset="67474.0758">18484 979 433 0,'0'0'28'0,"0"0"11"0,0 0 58 16,0 0-27-16,0 0-6 16,0 0-14-16,0-72-12 15,0 72-12-15,0 0-26 16,0 11-5-16,0 22-4 16,0 17 9-16,1 13 26 15,8 9-17-15,3 3-1 16,-5-2-7-16,6 2 1 15,-6-2-1-15,0 1 0 16,-1 0-2-16,-1-11-7 16,0-10-20-16,0-13-22 0,-1-13-9 15,-2-12-32 1,0-7-76-16,-1-8-67 0</inkml:trace>
  <inkml:trace contextRef="#ctx0" brushRef="#br0" timeOffset="68144.2707">18513 918 568 0,'0'0'13'16,"0"0"-13"-16,0 0 34 16,-7-96 6-16,7 77-2 15,2-4-6-15,21 1-9 0,11-4-22 16,21-5-2-16,16-3-1 15,18 2 2-15,11 5 0 16,4 5-1-16,1 5 0 16,-4 4-2-16,-10 5 3 15,-7 4 1-15,-12 0-1 16,3 4 0-16,-3-2-1 16,-4 2 1-16,-9 0 0 15,-6 0 0-15,-6 0-1 16,-8 0-1-16,-3 7 1 15,-10 6 1-15,-3 3-4 16,-2 6 2-16,-3 10 2 16,2 7 1-16,-6 5 4 15,2 3-3-15,-2 1 0 0,5-2 2 16,1 1 1-16,3-2 1 16,4-1 1-16,-2-1-1 15,-1-1 9-15,0 1-3 16,-4 0-6-16,-5-3 2 15,1-2 2-15,-9-6-1 16,2-5 1-16,-8-9-5 16,-1-1-4-16,0-5 6 15,-17 2 1-15,-20 2 0 16,-18 2 10-16,-21-4-6 16,-18 2-1-16,-14-3-1 15,-14 4-3-15,-4-3-2 0,2 0-3 16,1 3 0-16,6 0-2 15,10 0 0-15,12 2 1 16,18-2-1-16,18-2 0 16,19 0 0-16,11-1 0 15,9-1 0-15,1-3 0 16,9-4 2-16,5-6-2 16,2 0 1-16,3 0-1 15,0 0-7-15,0 0-6 16,-1-8-7-16,-3-8-28 15,4-4-17-15,0-4-17 16,0 2-55-16,18-2-119 16</inkml:trace>
  <inkml:trace contextRef="#ctx0" brushRef="#br0" timeOffset="68744.0351">19009 1034 144 0,'0'0'292'16,"0"0"-260"-16,0 0 39 16,0 0 18-16,0 0-21 0,0 0-20 15,-34-42-19-15,34 42-29 16,-3 6-5-16,3 21-8 15,-2 9 12-15,2 9 2 16,0 0 2-16,0-3-3 16,-1-9-1-16,-2-4-8 15,2-8-9-15,0-8-9 16,1-9-1-16,-2-4 6 16,-1 0 20-16,0-9 2 15,-2-19 0-15,-1-10 2 16,6-8 9-16,0-9 2 15,0 2-8-15,0 5 2 16,0 14 20-16,0 15 2 16,0 9 3-16,0 6-18 15,5 4-14-15,1 0-6 0,8 17-11 16,9 9 16-16,8 9-1 16,0-1 4-16,3-4-1 15,-2-5-1-15,-7-8 0 16,-7-8 1-16,-7-5 5 15,-4-4-6-15,-5 0 5 16,1 0 11-16,4-13 33 16,2-10-16-16,-3-8-18 15,-1-4 1-15,0 4-6 16,-1 1-5-16,1 6-2 16,-5 9-3-16,2 5 0 15,0 5-9-15,-1 5-31 0,3 0-32 16,4 0-65-1,9-1-224-15</inkml:trace>
  <inkml:trace contextRef="#ctx0" brushRef="#br0" timeOffset="69344.3638">19338 903 588 0,'0'0'74'16,"0"0"-61"-16,0 0 30 15,0 0 1-15,0 0-20 16,0 0-19-16,0 0 6 15,23 63 7-15,-9-31-13 16,3-1-1-16,-1 1-4 16,-6-6-23-16,-2-3-30 0,-6-6-36 15,-2-4-37-15,-5-9-81 16,-12-4 62-16,0 0-41 16,7-8 186-16,0-2 160 15,6 1-32-15,0 6 5 16,4 2-10-16,0-1-43 15,0 1-25-15,0-1-18 16,0-3-23-16,9-4-11 16,16-2-3-16,6-1-3 15,0 2-9-15,-4-1 5 16,-9 7 5-16,-8 2 2 16,-6 2 0-16,-4 0-3 0,0 0 1 15,2 0 2 1,2 2 11-16,4 7 6 0,-1 0-9 15,3 2-1-15,4-5-4 16,4 0 1-16,-3-4 2 16,0-2-2-16,1 0 1 15,-3-2 4-15,1-12 0 16,-3-7-5-16,0 0 6 16,-4 3 14-16,0 5-3 15,-5 5 8-15,-1 7-3 16,-1 1-17-16,0 0-9 15,0 0-10-15,3 11-1 16,5 12 10-16,5 7 1 16,3 1 1-16,3 0-1 15,2 0 0-15,-1-4-1 0,2 0-7 16,-3-3-19-16,-9-4-20 16,-2-2-22-16,-8-4-47 15,0-6-178-15</inkml:trace>
  <inkml:trace contextRef="#ctx0" brushRef="#br0" timeOffset="70015.7249">18682 1168 228 0,'0'0'58'0,"0"0"-30"16,0 0 42-16,0 0 24 15,0 0-32-15,0 0-28 16,6-7-7-16,-6 7 0 16,0 0 0-16,0 0-4 0,0 0-5 15,-4 0-5 1,-16 0-6-16,-11 0 1 0,-15 5-8 16,-13 8 1-16,-16 6 5 15,-17 2-6-15,-18 6-8 16,-14 0-7-16,-9-1-1 15,-5 2 2-15,3-2 1 16,4-1 3-16,1 2 10 16,6 2-2-16,-3 2 0 15,1 2 2-15,-3 6-1 16,-3 0 0-16,8 3-3 16,2-1-4-16,7-2 7 15,12-3 0-15,9-5 1 16,12-6 0-16,18-6 0 0,11-5 0 15,16-5 3-15,12-2-2 16,11-2 4-16,7-5-3 16,3 0 1-16,4 4-3 15,0-4 0-15,0 0-1 16,0 0-5-16,0 0-4 16,0 0 3-16,0 0-5 15,0 0-2-15,0 0-6 16,0 0-12-16,0 0-12 15,5 0-30-15,9-7-35 16,4-5-19-16</inkml:trace>
  <inkml:trace contextRef="#ctx0" brushRef="#br0" timeOffset="70462.4843">16088 1614 144 0,'0'0'196'0,"0"0"-192"16,0 0 2-16,0 0 26 15,-121 12 38-15,76 20-14 16,-1 6-32-16,1 2 4 16,5 0-20-16,4-3 5 15,6-6-8-15,9-1-2 0,7-8 0 16,7-3-2-16,5-5-1 15,2-2 1-15,0-4-1 16,0-1 0-16,2 0 1 16,13-2 6-16,8-3 12 15,8-2 5-15,10 0-4 16,11 0 7-16,8-9-11 16,3-8-8-16,-3 2 0 15,-4 5-2-15,-13 0 4 16,-8 4-5-16,-11 1 2 15,-9 3-4-15,-9 0 0 16,-3 2-1-16,-3-2 0 16,0 2-1-16,0 0-1 0,0 0-3 15,0 0-31 1,0 0-26-16,-15 0-46 0,-14 6-133 16</inkml:trace>
  <inkml:trace contextRef="#ctx0" brushRef="#br0" timeOffset="71477.543">23717 1525 631 0,'0'0'6'15,"0"0"-1"-15,0 0 42 16,0 0 33-16,0 0-19 16,0 0-19-16,-8-29-26 15,8 29-16-15,0 15-5 16,0 26 5-16,0 23 5 16,0 21 20-16,8 13 3 0,-3 3-13 15,-4-1-11-15,-1-3 10 16,0-8-11-16,0-7 9 15,0-9-10-15,-3-10-1 16,-2-13 2-16,-2-8-2 16,2-14-2-16,0-9 1 15,3-11-21-15,1-7-15 16,1-1-8-16,-4 0 10 16,2-21-26-16,-4-15-84 15,-2-16-123-15</inkml:trace>
  <inkml:trace contextRef="#ctx0" brushRef="#br0" timeOffset="72809.477">23561 1357 351 0,'0'0'17'0,"0"0"11"16,0 0 35-16,0 0 27 16,0 0-31-16,0 0-26 15,-7-6-23-15,7 6 2 16,0 0-12-16,0 0 9 16,7 0-8-16,15 0 4 15,15 8 5-15,17 1 1 0,15-1-6 16,22 0 1-1,15-3-4-15,13-1 1 0,15-4-3 16,3 0 1-16,-2 0-1 16,-4 0 0-16,-5-2 3 15,-9-3-3-15,-5 3 0 16,-5 0 2-16,-5 0-2 16,1-2 3-16,0 3-3 15,-2-2-1-15,-2 0 1 16,-7-2-2-16,-6 2 2 15,-10-1 0-15,-14 3 0 16,-13 1 1-16,-14-2-1 16,-6 2 1-16,1-1-1 0,3 1 0 15,0 0 1 1,4-2-1-16,-2 2 0 0,-3 0 5 16,-9 0-2-16,-10 0 4 15,-5 0 6-15,-4 0-4 16,-2-2 6-16,-2 2 6 15,0 0 1-15,2 0-6 16,-2 0-8-16,1 0-1 16,-1 0-6-16,0 0 1 15,0 0-1-15,0 0 1 16,0 0-1-16,0 0 1 16,0 0-4-16,0 0 2 0,0 0-1 15,0 0 0-15,0 0 2 16,0 0-3-16,2 0 0 15,0 0-5-15,4 13 5 16,1 9-2-16,-2 10 3 16,2 6 1-16,-7 10 4 15,2 10 0-15,-2 9 0 16,0 6-1-16,0 1 1 16,0 5-1-16,-2 1-1 15,-7 1 0-15,3 2-2 16,3-6 1-16,2-2-1 15,1-5 0-15,0-3 0 16,0-5 1-16,0-4-1 16,0-5 0-16,0-5 2 15,0-7-1-15,0-10-1 0,-3-3 0 16,0-8 0-16,-1-9 0 16,3-5 2-16,-3-2-4 15,-1-2 4-15,-9-2-2 16,-13 0 9-16,-15-2-5 15,-22-12-2-15,-15-4 1 16,-17 1-4-16,-19-3 1 16,-12 4-8-16,-6 1 6 15,-12 4-3-15,4 4 5 16,1-1-1-16,0 4-5 0,-2 0 2 16,-6 1-3-1,-6 3 6-15,3-2 1 0,6 1 1 16,10 1-1-16,18 0 1 15,15 0 0-15,23 0 1 16,14 0-2-16,21 0-3 16,12 0 3-16,11 0 4 15,6 0 0-15,3 0 6 16,5 0-5-16,3 0 0 16,3 0 7-16,1 0-7 15,0 0 1-15,0 0 2 16,0 0 1-16,0 0-3 15,0 0-1-15,0 0-1 16,0 0-3-16,0 0-1 16,0 0 3-16,0 0-1 0,0 0-1 15,0 0 0 1,0 0 0-16,0 0 0 0,0 0-1 16,0 0 0-16,0 0 0 15,0-3 0-15,-6 1 0 16,2-1 0-16,-1-1-4 15,-2 1-2-15,6 1-4 16,-3-2-4-16,1 1-10 16,3-1-24-16,-3-5-28 15,3-4-40-15,3-6-284 16</inkml:trace>
  <inkml:trace contextRef="#ctx0" brushRef="#br0" timeOffset="73161.4941">24263 1970 582 0,'0'0'11'15,"0"0"-7"-15,0 0 7 16,0 0 68-16,0 0 10 15,0 0-44-15,20-49-32 16,-20 49-13-16,0 19-12 16,7 16 10-16,4 11 2 0,0 9 1 15,-1 1 2-15,1-4-1 16,0 0-1-16,-3-10 2 16,-1-4-3-16,0-10 0 15,-5-7-16-15,1-8-33 16,-3-5-17-16,0-6-15 15,0-2-87-15,0 0 11 16,-8-19-120-16</inkml:trace>
  <inkml:trace contextRef="#ctx0" brushRef="#br0" timeOffset="73409.0826">24359 1979 216 0,'0'0'96'0,"9"-101"5"0,3 66 2 15,-1 12-29-15,0 5-22 16,0 7-9-16,3 3-10 15,0 1-18-15,4 5-7 16,-2 2-5-16,2 0-3 16,-1 5 0-16,-3 11-3 15,-2 7 1-15,-11 3-7 16,-1 1 9-16,-15 2 1 16,-24 0 2-16,-10-1 7 15,-4-6-7-15,7-3-1 16,10-7-2-16,12-4-2 15,9-2-22-15,6-1-24 16,7-1-42-16,2-2-65 0,0-2-38 16,0 0-33-16</inkml:trace>
  <inkml:trace contextRef="#ctx0" brushRef="#br0" timeOffset="73714.8554">24702 1904 244 0,'0'0'268'0,"0"0"-252"16,0 0 37-16,0 0 33 16,0 0-14-16,0 0-33 0,0-16-19 15,0 16-20-15,0 4-5 16,0 18 4-16,0 8 1 15,0 5 9-15,0 0 2 16,0 0-6-16,0 1-4 16,6-3 3-16,2-2 0 15,3-4-3-15,-4-4-2 16,0-3-4-16,1-3-28 16,-4-2-46-16,-4-5-47 15,0-5-197-15</inkml:trace>
  <inkml:trace contextRef="#ctx0" brushRef="#br0" timeOffset="74341.4983">24591 2118 664 0,'0'0'0'0,"0"0"3"0,0 0 29 15,0 0-13-15,0 0-18 16,0 0-1-16,117-50 0 15,-78 44 0-15,-4 4 0 16,-5 0-8-16,-12 2-4 16,-7 0 7-16,-8 0 4 15,-3 0-8-15,0 0 5 16,0 6 4-16,0 9 7 16,6 3 7-16,0-3-8 15,2 0-5-15,1-3 1 0,7-4-2 16,2-2-4-16,5-4-8 15,0-2 0-15,0 0-8 16,-4-14 0-16,-4-6 8 16,-1-3 12-16,-2-7 1 15,-1-4 4-15,2-2 17 16,-5 9-7-16,-4 8 9 16,0 9 15-16,-4 8-12 15,1 2-9-15,-1 0-18 16,0 12-13-16,2 19 5 15,0 12 8-15,5 7 1 16,0 2-1-16,0 4 1 16,0 0-1-16,-3-5 0 0,-4-4-1 15,0-7 1-15,0-12-13 16,-5-10 1-16,-6-8 0 16,-3-8 2-16,-4-2 10 15,-4-2 1-15,3-17 2 16,4-4 4-16,6-2 15 15,4 0-2-15,2 0-1 16,3 1-1-16,0 0 7 16,5-4-25-16,13 0-1 15,7-2-2-15,7-7-22 16,5 0-50-16,6-2-55 16,-5 0-145-16</inkml:trace>
  <inkml:trace contextRef="#ctx0" brushRef="#br0" timeOffset="74974.7173">25256 1880 242 0,'0'0'127'0,"0"0"-22"16,0 0 15-16,0 0-39 16,0 0-31-16,0 0-29 15,0-19-21-15,0 52 2 16,0 15 26-16,0 10-10 16,0 6-3-16,0 0-13 15,3-4 0-15,4-4 2 16,-4-9-4-16,-3-10-1 15,0-9-21-15,0-11-4 16,-1-11 2-16,-12-6-4 16,-3 0 12-16,2-6 16 0,1-19 2 15,10-7 0-15,3-9 3 16,0-6-5-16,11-3 8 16,10 6 2-16,4 11-5 15,-2 9 8-15,-1 13-9 16,4 7-4-16,-5 4-3 15,-1 0-1-15,-8 4 3 16,-5 7-7-16,-5 5 7 16,-2 0-4-16,0 3 5 15,-9 0 4-15,-11-2-3 16,6-1 4-16,3-6-4 16,8-4-1-16,3-3-8 15,6 4 8-15,16-2-3 0,14-3-10 16,9-2-16-16,4-2-12 15,6-15-8-15,-3-9-1 16,-1-6 13-16,-12-1 24 16,-13 0 13-16,-14 5 10 15,-12 6 64-15,0 6-11 16,-4 6-30-16,-8 3 0 16,-4 7-8-16,2 0-3 15,-6 11-16-15,-1 11 0 16,-1 7 2-16,6-1-8 15,8 3 0-15,6 0 0 16,2-2 0-16,0 0 2 16,7-7 4-16,10-3-1 0,3-6-1 15,5-5-1-15,3-1 2 16,2-4-5-16,4-3-9 16,-5 0-44-16,-7 0-53 15,-18-6-145-15</inkml:trace>
  <inkml:trace contextRef="#ctx0" brushRef="#br0" timeOffset="75670.2339">22972 1589 301 0,'0'0'0'16,"0"0"-40"-16,0 0 40 16,0 0 12-16,0 0 16 15,0 0-10-15,-6 0-16 16,6 0 0-16,0 0-2 16,0 0 2-16,-2 0-2 15,2 0 2-15,0 0-2 16,-1 0 0-16,-3 4-1 15,-3 2 1-15,-2 5-1 16,-2-1-15-16,0-1-37 16,-1 1 4-16,6-4-11 0,1-4-23 15</inkml:trace>
  <inkml:trace contextRef="#ctx0" brushRef="#br0" timeOffset="76323.9739">22798 796 276 0,'0'0'1'0,"0"0"9"15,0 0-5-15,0 0 3 16,0 0 28-16,0 0 22 15,-31-15 10-15,31 15-11 16,0-1-22-16,0 0-2 16,0 1-7-16,0-2-5 0,0 2-2 15,3-1-10-15,8-1-4 16,19-1-5-16,16 0 17 16,25-1-4-16,13 2-6 15,12 2 5-15,4 6-6 16,12 20-3-16,8 11 3 15,1 10-1-15,-3 9 1 16,-10 4 0-16,-10 7 0 16,-16 5 0-16,-14-3 3 15,-17-3 3-15,-12-6-2 16,-11-4-7-16,-5-8 3 16,-4 1 5-16,-6-7-2 15,-4-5-8-15,-2-9 4 0,-2-5 0 16,-4-7-1-16,-1-6-1 15,0-2-3-15,0-4 1 16,0-3 2-16,0-1-3 16,0 0-16-16,0 0-13 15,0 0-13-15,-9-1-26 16,-5-22-66-16,-3-14-142 16</inkml:trace>
  <inkml:trace contextRef="#ctx0" brushRef="#br0" timeOffset="76753.8154">23985 784 525 0,'0'0'0'16,"0"0"0"-16,0 0 1 15,0 0 14-15,0 0 48 16,0 0-17-16,-24-61-27 15,24 61-19-15,0 0 0 16,1 0-3-16,22 2 2 16,14 19 1-16,14 12 2 15,13 12 0-15,0 9 7 16,5 12 5-16,3 3-4 16,-14 3 5-16,-4-4-7 15,-11-3-2-15,-13-5 2 16,-6-4 0-16,-4-4 2 0,-8-4-4 15,-3-1-2-15,-5-5 2 16,-4-5-4-16,0-6-1 16,0-6 0-16,0-5 2 15,-6-7 2-15,-1-4-3 16,2-6 3-16,-2-1-3 16,4-2-1-16,-4 0-1 15,0 0-8-15,-4-10-17 16,-1-19-40-16,3-9-29 15,1-12-173-15</inkml:trace>
  <inkml:trace contextRef="#ctx0" brushRef="#br0" timeOffset="77113.5113">24585 706 498 0,'0'0'5'15,"0"0"1"-15,0 0 9 16,0 0 19-16,0 0-7 16,0 0-22-16,61 17 1 15,-25 26 22-15,11 12 10 16,1 10-19-16,-1 5-1 0,-4 2 1 16,-2 1-6-1,-5-2 3-15,-7-4-5 0,-7-5-1 16,-5-6-1-16,-7-4 1 15,-3-7 0-15,-2-3-7 16,-4-8 0-16,-1-8-2 16,0-9 3-16,0-2-4 15,0-4 0-15,-6 0-2 16,-4-1-7-16,1-6-10 16,1 1-26-16,1-5-9 15,-1 0-11-15,-3-2-82 16,6-23-134-16</inkml:trace>
  <inkml:trace contextRef="#ctx0" brushRef="#br0" timeOffset="77455.3721">25269 847 610 0,'0'0'0'0,"0"0"-7"15,0 0 7-15,0 0 31 16,0 0 5-16,0 0-31 16,76 19-5-16,-46 24 18 15,5 12-5-15,-1 8 4 16,-3 2-6-16,-3 2-1 16,-4-1-1-16,-5-4-2 0,-8-6-3 15,-2-5 0 1,-5-6 6-16,-4-5-9 0,0-8-1 15,0-6 2-15,0-7-2 16,-9-4 0-16,0-5-27 16,-6-3-30-16,-1-4-27 15,-3-3-109-15,-1 0-84 16</inkml:trace>
  <inkml:trace contextRef="#ctx0" brushRef="#br0" timeOffset="78283.7762">24171 1530 277 0,'0'0'2'0,"0"0"20"16,0 0 60-16,32 113-7 0,-23-80-21 15,3-6-24 1,-5-6-4-16,2-6-2 0,-7-1-10 15,1-9-4-15,1-4-2 16,-4-1-7-16,0 0 11 16,2 0 15-16,2 0 28 15,4-13 1-15,7-14-42 16,6-10-11-16,2-2-3 16,-1 0 0-16,0 9 0 15,-3 12-9-15,-2 10-33 16,1 8-39-16,-4 0-109 15,-3 0-70-15</inkml:trace>
  <inkml:trace contextRef="#ctx0" brushRef="#br0" timeOffset="78624.8622">24431 1689 527 0,'0'0'0'0,"0"0"-8"15,0 0-2-15,0 0 10 16,0 0 15-16,0 0-4 0,30 80 1 16,-18-66 4-16,-2-3-4 15,0-3-2-15,0-1-2 16,4-7 13-16,3 0 4 15,5 0 3-15,5-14 14 16,4-9-6-16,-1-3-19 16,0-8-1-16,-2 0 1 15,-3-3-14-15,-6 6-1 16,-4 10-2-16,-6 13-3 16,2 8-25-16,-1 0-62 15,7 10-42-15,-1 9-96 16</inkml:trace>
  <inkml:trace contextRef="#ctx0" brushRef="#br0" timeOffset="79181.8101">25031 1573 417 0,'0'0'46'0,"0"0"-29"16,0 0 30-16,0 0-9 16,0 0-31-16,0 0 2 15,-2 72 18-15,2-39-10 16,7-5-7-16,2-6-8 15,2-3 4-15,1-3-5 0,-1-7 1 16,0-7 7 0,3-2-4-16,4 0 17 0,-2-9 37 15,6-17-28-15,3-4-7 16,-1-8-11-16,6-9-2 16,-3 1-7-16,-3 6-2 15,-3 15-2-15,-9 14 0 16,-7 9-4-16,-2 2-23 15,0 0-68-15,1 14-57 16,-1 8-44-16,-3 4-59 16</inkml:trace>
  <inkml:trace contextRef="#ctx0" brushRef="#br0" timeOffset="79520.2361">25566 1588 519 0,'0'0'12'0,"0"0"-9"16,0 0 32-16,0 0-17 16,0 0-16-16,0 0-2 15,15 76 4-15,-7-51 2 16,3-8-1-16,3-6-1 0,1-4 9 15,4-1 5 1,5-6 6-16,2 0 3 0,3-11 20 16,0-10-11-16,1-4-8 15,0-11-13-15,2-4-3 16,-3-1-9-16,-2 8-1 16,-9 13-2-16,-9 12-3 15,-7 8-10-15,-2 0-64 16,0 26-102-16,-25 11-29 15,-22 9-42-15</inkml:trace>
  <inkml:trace contextRef="#ctx0" brushRef="#br0" timeOffset="80431.0518">23407 1770 4 0,'0'0'0'16</inkml:trace>
  <inkml:trace contextRef="#ctx0" brushRef="#br0" timeOffset="80873.0722">23537 1703 167 0,'0'0'21'0,"0"0"-3"0,0 0 36 16,0 0 0-16,-102 8-29 15,93-7-4-15,3 1-3 16,2 0-11-16,3-2-7 16,1 0 3-16,0 1-3 15,0-1-5-15,0 4-3 16,1-3 8-16,24 5 14 16,17-4-6-16,15 2 15 15,19-4-9-15,21 0-5 0,13 1-2 16,16 0-3-16,11 1-4 15,1 3 0-15,1-5-2 16,-2 1-9-16,-7 2-1 16,-9-1 3-16,-9 2-8 15,-13 1-3-15,-11-2-13 16,-9 1-6-16,-14-2-3 16,-6 1-3-16,-10-1 20 15,-13 0-11-15,-9 0-1 16,-10 0-16-16,-13-2-20 15</inkml:trace>
  <inkml:trace contextRef="#ctx0" brushRef="#br0" timeOffset="81640.2763">23328 1756 32 0,'0'0'53'16,"0"0"-19"-16,0 0 6 16,0 0 0-16,0 0 5 15,0 0-4-15,-3 2-11 16,3-2-1-16,3 0-11 16,25 0-5-16,15 0 18 15,20 0 10-15,15 0-28 16,16 0-3-16,15 0-2 15,12 0-4-15,12 0 1 0,11 0-5 16,5-2 1 0,4 0 2-16,4 1-1 0,-4 1-4 15,-8 0 3-15,-7 0-1 16,-4 0 1-16,-7 6 2 16,-5 0-3-16,0-2 2 15,-8-3-2-15,-2-1 0 16,-5 0 0-16,-10 0 7 15,-8 0 4-15,-8 0 4 16,-11 0 5-16,-8 0-10 16,-8 0 4-16,-8 0-2 15,-5 0-2-15,-6 0-1 16,-2-1-1-16,-2 1-1 0,3 0-6 16,4 0 5-1,0 0-5-15,3 0 2 0,4 0-3 16,-4 0 4-16,-3 0-1 15,-4 0-1-15,-3 3-2 16,-7-1 3-16,-4 0-1 16,-6 0 3-16,-4-2 0 15,-6 1-2-15,-2-1 2 16,-2 0-5-16,0 0 2 16,0 0-2-16,0 0-2 15,0 2-47-15,-14 1-81 16,-20 1-73-16,-17-4-48 15</inkml:trace>
  <inkml:trace contextRef="#ctx0" brushRef="#br0" timeOffset="82382.1133">22911 1876 267 0,'0'0'33'15,"0"0"-29"-15,0 0 22 16,0 0 29-16,0 0-16 16,0 0-9-16,-6-5-14 0,6 5-1 15,0-2-5-15,16-1-6 16,12 0 6-16,14-3-8 16,10 4 2-16,13-5 2 15,16 3 2-15,19 1 4 16,18-1-1-16,19 1-10 15,22 3 1-15,15-2-1 16,9-1 2-16,11-5-3 16,-8 0-4-16,-2-4-10 15,-13 1-18-15,-13 2 23 16,-9 2 2-16,-12 5 6 16,-6 2 1-16,-9 0-3 15,-4 0 3-15,-5 0-2 0,-7 0 2 16,-2 0 0-16,-8 0 0 15,-7 0 0-15,-8 4-1 16,-12 1 1-16,-10-2 0 16,-13 3-1-16,-10-2 1 15,-14-3 0-15,-8 1 0 16,-7 0-12-16,-7-2-12 16,0 2 3-16,0-2-18 15,0 0-19-15,-7 0-37 16,-15 0-130-16</inkml:trace>
  <inkml:trace contextRef="#ctx0" brushRef="#br0" timeOffset="83117.4005">23201 1770 138 0,'0'0'0'15,"0"0"-4"-15,0 0 4 16,0 0 1-16,0 0 19 16,0 0-9-16,58 0-5 0,-4 0 20 15,16 0 0-15,21-1-2 16,14-1-10-16,24 2-3 16,18 0-8-16,17 0 2 15,10 0-3-15,4 0-2 16,-6 0 2-16,-3 0 0 15,-11 0-1-15,-7 0 0 16,0-2 8-16,-3 0-6 16,-6 2-3-16,0 0 3 15,-15 0-2-15,-5 0-1 16,-15 0 0-16,-14 0 1 0,-21 0 0 16,-11 0 12-1,-18 0 16-15,-10 0 4 0,-8 0-1 16,-6 0-3-16,-4 0-7 15,-4 0 2-15,-3 0-5 16,-7 0-7-16,0 0-1 16,-1 0-4-16,0 0 0 15,0 0-1-15,0 0-6 16,0 0-19-16,0 0-27 16,-14 0-50-16,-18 0-82 15</inkml:trace>
  <inkml:trace contextRef="#ctx0" brushRef="#br0" timeOffset="84542.8615">24912 2651 256 0,'0'0'51'16,"0"0"19"-16,0 0 29 16,0 0 22-16,0 0-45 15,0 0-22-15,-13-29-14 16,13 29-11-16,0 0-6 15,0 0-8-15,0 0-7 16,-1 0-5-16,-1 20 0 16,-2 9 10-16,-1 9 12 15,1 5-8-15,-1-1 1 16,1 0-3-16,3-2-11 16,-1-4 2-16,2-2-2 15,0-4-4-15,0-7 1 0,0-2-1 16,0-7 0-1,0-3-4-15,0-5-21 0,0-2-23 16,0 0-29-16,0-2-45 16,-1-2-164-16,-9 0-103 15</inkml:trace>
  <inkml:trace contextRef="#ctx0" brushRef="#br0" timeOffset="84872.5096">24754 2974 706 0,'0'0'0'0,"0"0"-29"0,0 0 27 15,0 0 2-15,0 0 21 16,0 0-9-16,17 62 2 16,-3-43 1-16,3-4 2 15,3-1 4-15,2-2-10 16,-2-3 6-16,0-4-7 15,1-3 8-15,-3-2 3 16,0 0 0-16,2 0 2 16,-1-13-10-16,2-6 2 15,2-4-10-15,-2 0-4 16,-3 3-1-16,-4 5-5 16,-1 8-19-16,-1 1-27 15,1 5-38-15,3 1-57 0,2 0-156 16</inkml:trace>
  <inkml:trace contextRef="#ctx0" brushRef="#br0" timeOffset="85341.4959">25765 3070 401 0,'0'0'13'0,"0"0"3"15,0 0 92-15,0 0-42 16,0 0-22-16,-100-39-12 16,76 39 15-16,-3 0-26 15,1 1-5-15,4 12-7 16,4 1-4-16,6-2-4 15,5 0 1-15,5-2-2 16,2 2 0-16,0 0 0 16,6 2 0-16,13 2 0 15,5 2 6-15,7-2-6 16,1 1 2-16,1-1-2 16,-2 0 0-16,-1 0 2 15,-8-1-1-15,-9-3 0 0,-6-4 2 16,-7 0-1-16,0-1-2 15,0 1 3-15,-20 1-1 16,-12 2 7-16,-6-1-4 16,1-3-3-16,5-3 0 15,5-1-4-15,4-1-12 16,5-2-13-16,4 0-17 16,7 0-18-16,7-11-86 15,0-7-210-15</inkml:trace>
  <inkml:trace contextRef="#ctx0" brushRef="#br0" timeOffset="85619.8772">25967 3049 742 0,'0'0'0'0,"0"0"-5"16,0 0 5-16,0 0 21 15,0 0-7-15,0 0 0 16,12 58 6-16,-10-25 0 16,2 0-8-16,-2-2 0 15,1 0-8-15,-2-5 1 16,-1-6-4-16,0-2 0 16,0-7-1-16,0-1-5 0,0-6-13 15,0-1-41-15,1-3-32 16,2 0-76-16,2-1-116 15</inkml:trace>
  <inkml:trace contextRef="#ctx0" brushRef="#br0" timeOffset="85934.2562">26000 2898 650 0,'0'0'1'15,"0"0"-1"-15,0 0-5 0,0 0 5 16,0 0 5-16,0 0 0 16,-13 23 2-16,13-7-7 15,0-2 0-15,5-3 4 16,11-5 1-16,0-3-2 16,-2-3 2-16,-4 0 3 15,-3 0 3-15,-2-7 31 16,-3-9 6-16,-2-5-35 15,0 3-2-15,0 5 1 16,0 3-8-16,0 7-4 16,-2 3-2-16,-9 0-27 15,-12 3-29-15,-9 17-53 16,-10 5-140-16</inkml:trace>
  <inkml:trace contextRef="#ctx0" brushRef="#br0" timeOffset="86840.3989">26459 2914 295 0,'0'0'0'0,"0"0"-50"16,13-92 50-16,-13 64 56 15,0 0 45-15,-20-2-12 16,-4 1-32-16,-10 0-22 15,-7-1 3-15,-6 0-25 16,-4 5 2-16,-2 2 0 16,-2 5-2-16,-1 5-8 15,0 3 0-15,-2 5-4 16,0 3 1-16,2 2-2 16,5 0 0-16,0 0 5 15,3 7-4-15,7 7-1 16,5 1 10-16,4 1-6 0,-1 5 3 15,3 6 1-15,2 6-4 16,0 3 4-16,-2 4-3 16,5 4-2-16,-5-3-3 15,5 2 1-15,1-3 2 16,4-2-3-16,3-1-2 16,3-2 2-16,3-1-3 15,4 1 1-15,0 3 4 16,5-4-2-16,2 4 1 15,0-3-1-15,0 0 1 0,0-2 2 16,14-1-2 0,7-1 1-16,2 2-1 0,7-3-1 15,-1 1 0-15,5-5 1 16,4-1 0-16,2-4 4 16,5-2-2-16,0-3-1 15,6 0-2-15,3-6 0 16,2 2-1-16,3-4 0 15,-1 0-7-15,1-2 6 16,-1-6 2-16,1 0 0 16,-1 0 0-16,1-2 0 15,2-17 1-15,2-4 0 16,3-9 0-16,-1-8 0 16,-5-10 2-16,-3-6-1 15,-6-8 0-15,-8-2 3 0,-10-1 4 16,-8 5 16-16,-11 3 14 15,-13 4-7-15,-1 3-18 16,-15-2-10-16,-22-4-4 16,-14 5-8-16,-21 6-8 15,-27 11-31-15,-33 18-37 16,-32 15-73-16,-23 3-224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4:52:01.0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2232 1508 116 0,'0'0'46'0,"0"0"-41"16,0 0 2-16,0 0 8 15,0 0 13-15,0 0-7 0,0 0 2 16,-52 0 1-16,49 0 2 15,2 0 7-15,1 0 6 16,0 0 13-16,0 0-11 16,0 0 2-16,0 0-3 15,0 0-3-15,-3 0-6 16,3 0-13-16,-1 0 2 16,-1 0-1-16,2 0-8 15,-2 0 3-15,0 0-5 16,2 0-1-16,0 0 2 15,0 0 2-15,0 0 0 16,0 0-1-16,0 0-3 0,-1 0 2 16,1 0 2-16,0 0 1 15,0 0 0-15,0 0-4 16,0 0-2-16,0 0 1 16,0 0-5-16,0 0 0 15,1 0-3-15,18 2 3 16,15 1 6-16,13-3 8 15,18 0 4-15,8 0-9 16,10-5-1-16,1-7-9 16,5 0-1-16,2 1 6 15,-6 3-6-15,-3 3 1 16,-9 3-2-16,-11-2 2 16,-14 4-1-16,-11 0-1 0,-12 0 0 15,-11 0 0 1,-7 0 0-16,-7 0 0 0,0 0-3 15,0 0 2-15,0 0-9 16,0 0-12-16,0 0-8 16,-14 0-16-16,-11 0-30 15,2 9-8-15,-5 3-61 16,1-3-80-16,-5-3-76 16</inkml:trace>
  <inkml:trace contextRef="#ctx0" brushRef="#br0" timeOffset="419.8308">2756 1504 346 0,'0'0'46'15,"0"0"57"-15,0 0 18 16,0 0-40-16,0 0-32 16,0 0-9-16,0-4-13 15,0 4-1-15,0 0-10 16,0 0-12-16,0 0-3 16,0 13 0-16,0 7 0 15,0 11 6-15,0 4 10 0,0 3-7 16,0 3-3-16,0-2-4 15,4 3-1-15,1 0-1 16,-5 0-1-16,2-5 0 16,2 0 1-16,-4-2-1 15,0-4 0-15,0 0-2 16,0 1 2-16,0-4-10 16,-11 1-17-16,2-4 0 15,2 0-20-15,0-4-9 16,1-4-32-16,-2-5-87 15,4-7-115-15</inkml:trace>
  <inkml:trace contextRef="#ctx0" brushRef="#br0" timeOffset="1553.0801">2836 1795 532 0,'0'0'41'16,"0"0"-24"-16,0 0 57 15,0 0-5-15,0 0-26 16,0 0-26-16,68-21-9 16,-40 28 1-16,3 14 2 0,3 8-4 15,-5 4-2 1,0 3-1-16,-4 0-2 0,-8-2 1 15,-3-4-2-15,-4 1 0 16,-6-4-1-16,-4-6 1 16,0-1 0-16,-3-3-2 15,-11-6 1-15,0-5 0 16,3-6 2-16,2 0 2 16,-3-1 5-16,3-17-4 15,-5-3 9-15,3-1 6 16,9 2-4-16,0 2-7 15,2 1-4-15,0 1-4 0,0 1-1 16,4-4 0-16,14 1-2 16,5-1 0-16,2 3-7 15,6-1-16-15,-4 2-7 16,2 3-25-16,0-2-12 16,-1 3-33-16,4-2-64 15,2 2 0-15,-1 0 63 16,-1 5-7-16,-11 2 110 15,-8 0 10-15,-9 4 47 16,-4 0 45-16,0 0 50 16,0 2-38-16,-11 14-44 15,-5 12 11-15,-3 4-15 16,-1 2-7-16,6-1-9 16,3-7-21-16,6-3-9 15,0-5-9-15,5-2-9 0,0-6-2 16,0-4 0-16,0-3 0 15,0-3 0-15,15 0-14 16,6 0-9-16,6-21 20 16,0-9-10-16,0-9 0 15,-7 0 13-15,-11 10 0 16,-6 12 2-16,-3 9 13 16,0 8 12-16,0 0-4 15,0 0-9-15,-7 14-9 16,0 3-5-16,0 2 3 15,7-1-3-15,0-5-2 16,0-4-3-16,4-2 5 0,10-4 0 16,6-3 0-16,7 0 2 15,7-7 3-15,0-16-5 16,-1-8-6-16,-4-11-3 16,-11-1 7-16,-8 2 2 15,-10 5 2-15,0 14-1 16,0 11-1-16,-4 4 13 15,-9 7-3-15,-4 0-3 16,3 2-7-16,0 14 0 16,4 4-2-16,4 0-6 15,6 2 6-15,0 1-6 16,2 2 3-16,17 1 3 16,4-2 2-16,4-4 0 15,5 0 0-15,-3 1 2 16,0-2-1-16,-2 2-1 0,-3 0 0 15,-10-1-1-15,-6 1 1 16,-8 3-2-16,0 0 2 16,-25 5 0-16,-9-2-3 15,3-6 1-15,4-3 0 16,2-7-2-16,9-8 2 16,3-3-2-16,1 0-4 15,5 0-10-15,0-18-27 16,4-9-39-16,3-10-48 15,10-9-94-15,20-10-87 0</inkml:trace>
  <inkml:trace contextRef="#ctx0" brushRef="#br0" timeOffset="1740.7039">3860 1728 485 0,'0'0'132'0,"0"0"-103"16,0 0 48-16,0 0-14 15,0 0-30-15,0 0-26 16,0 60 4-16,0-20 13 15,5 3-13-15,-3-5-3 16,3 1-7-16,-5-8-1 16,2-2 0-16,-2-3-10 15,0-7-28-15,0-2-51 16,0-8-31-16,3-5-198 16</inkml:trace>
  <inkml:trace contextRef="#ctx0" brushRef="#br0" timeOffset="1906.7653">4004 1551 686 0,'0'0'4'0,"0"0"-2"16,0 0 2-16,0 0 0 16,0 0-4-16,0 0-61 15,15 16-46-15,11 5-53 16,2 1-40-16</inkml:trace>
  <inkml:trace contextRef="#ctx0" brushRef="#br0" timeOffset="2266.3552">4198 1705 223 0,'0'0'114'0,"0"0"30"15,0 0-8-15,0 0-47 16,0 0-43-16,0 0-18 16,27-31-22-16,-20 20-4 15,-7 4 1-15,0 7 4 16,0 0 6-16,0 0-7 15,-8 12 4-15,-4 9-7 16,0 2 0-16,2 1-1 16,7-4-2-16,3-4-1 15,0-4-2-15,0 1 3 16,17 3 0-16,7 0 2 16,6 5-2-16,3 3 1 0,1 0 1 15,-10 4 1 1,-5-3 3-16,-12 1 3 0,-7 2-3 15,-6-2 3-15,-18-3 3 16,-4-5-4-16,2-4-3 16,7-7-3-16,2-3-1 15,0-4-1-15,7 0-13 16,-3-4-7-16,2-17-24 16,8-9-46-16,3-8-60 15,0-10-117-15</inkml:trace>
  <inkml:trace contextRef="#ctx0" brushRef="#br0" timeOffset="2499.4295">4482 1486 394 0,'0'0'247'15,"0"0"-226"-15,0 0 33 16,0 0 32-16,0 0-32 16,0 0-47-16,28 2-7 15,-19 35 0-15,3 12 1 16,-1 11 6-16,-2 2-4 15,-6 7 4-15,3-8-5 16,-2-6-1-16,-3-3-1 16,-1-14 0-16,0-8-24 15,0-7-23-15,0-6-34 16,-5-9-64-16,-4-6-90 16,2-2-89-16</inkml:trace>
  <inkml:trace contextRef="#ctx0" brushRef="#br0" timeOffset="3417.9804">4476 1911 260 0,'0'0'240'0,"0"0"-199"16,0 0 35-16,0 0 6 16,0 0-13-16,0 0-18 15,-7-27-32-15,29 17-18 16,10-7 4-16,16-4-5 16,8-2 2-16,10-2-2 15,-2 6-11-15,-2 6-8 16,-14 8 9-16,-15 5 7 15,-18 0 0-15,-10 14-8 16,-5 14 11-16,0 10 21 0,0 4 21 16,-8-2-6-1,4-7-14-15,2-8-10 0,2-4-8 16,0-6-4-16,0-4 1 16,3-3 0-16,10-5-1 15,7-3-2-15,2 0-4 16,7-11-4-16,-5-18-9 15,-6-8-7-15,-10-6 6 16,-8-2 5-16,0 7 3 16,0 9 11-16,-8 10 1 15,2 11 12-15,4 5 6 16,2 1-3-16,0 2-3 16,0 0-12-16,0 0-4 0,11 0-5 15,11 18 7-15,14 8 0 16,-2 9 1-16,2 2 0 15,-2-3 1-15,-7 0 0 16,-6-6 1-16,-7-7-1 16,-9-1 0-16,-5-5 0 15,0-7 0-15,-11-3 0 16,-1-5 3-16,4 0-2 16,0-3 1-16,8-19-2 15,0-13 4-15,0-11 0 16,19-2-2-16,3 6-2 15,1 12 0-15,0 12-3 16,-3 7 3-16,4 8-1 16,4 3-5-16,5 0 4 0,3 0 2 15,1 0 1-15,1-9-1 16,0-1 0-16,-4-6 0 16,-4-6 2-16,-12 2-2 15,-8-2 0-15,-7 2 3 16,-3 4-3-16,0 6 2 15,-13 3 7-15,-4 7 0 16,0 0-4-16,-1 3-5 16,2 14 0-16,4-2 0 15,5 0-3-15,6 0-5 16,1 1 6-16,0 3-5 16,9 6 7-16,16 0 0 15,4 5 0-15,3 5 0 0,3-1 0 16,-2 0 1-16,-5-2 0 15,-7-4 1-15,-10-2 11 16,-11-4-9-16,0 0 1 16,-12-5 4-16,-17 0 7 15,0-9-5-15,2-1-4 16,6-6-1-16,4-1-5 16,3 0-1-16,1-9-27 15,6-4-33-15,7 0-42 16,0 2-84-16,0 5-175 15</inkml:trace>
  <inkml:trace contextRef="#ctx0" brushRef="#br0" timeOffset="3607.1351">5770 2144 570 0,'0'0'136'0,"0"0"-132"15,0 0 35-15,0 0 62 16,0 0-40-16,0 0-35 15,73-5 3-15,-31-9-14 16,8 0-13-16,0 0-2 16,-3 2-1-16,-9 6-52 15,-9 1-31-15,-17 5-38 16,-12 0-245-16</inkml:trace>
  <inkml:trace contextRef="#ctx0" brushRef="#br0" timeOffset="3794.3479">5583 2378 559 0,'0'0'33'16,"0"0"-31"-16,0 0 88 15,0 0 12-15,0 0-23 16,123-2-27-16,-59-14-30 16,9-10-1-16,-4 1-15 15,1-2-6-15,-16 1-17 16,-9 6-66-16,-17 3-79 15,-22 4-414-15</inkml:trace>
  <inkml:trace contextRef="#ctx0" brushRef="#br0" timeOffset="5771.9111">7820 1170 548 0,'0'0'5'0,"0"0"15"16,0 0 27-16,0 0-5 15,0 0-18-15,0 0-18 16,0 0 14-16,-133 86 33 16,67-41-20-16,-10 1-15 15,-7 3-6-15,-12-3-3 16,-5 0-4-16,-4-1 0 15,-3-2-2-15,1 1-1 16,-3-3-2-16,6 3 2 16,1-2-3-16,11-3 1 0,16-4 0 15,9-8-1-15,13-9 2 16,12-5-1-16,11-7 0 16,12-1 1-16,8-3-1 15,4 0 0-15,2-2 1 16,3 2-1-16,-1-2 2 15,-2 0-2-15,3 0 2 16,-1 0-1-16,-2 0-1 16,4 0-1-16,0 0 1 15,0 0 0-15,0 0-5 16,0 2 3-16,0-2 0 16,0 0 2-16,0 0 0 15,0 0 1-15,0 2-1 16,0 2 0-16,0 3-4 15,0 5 2-15,4 9 2 0,12 6 3 16,6 9 5-16,5 4 0 16,11 4-1-16,6 6 5 15,18 0-3-15,13 0 0 16,12 0 7-16,6-2-7 16,3-1-7-16,-6-2-2 15,-5-3 1-15,-5 3-2 16,2 2 2-16,7 2-1 15,6 4 0-15,0 2 0 16,3-2 1-16,-3-2-1 16,-7-4 0-16,1 0 0 15,-11-3 0-15,-4-2 1 0,-12-5 0 16,-4-6 2-16,-10-9-3 16,-7-5 3-16,-9-7 6 15,-13-2 1-15,-7-6-6 16,-6-2 7-16,-6 0 2 15,0 0 7-15,0 0 2 16,0 0-7-16,0 0 0 16,0 0-4-16,0 0-10 15,0 0 3-15,0 0-4 16,0 0-2-16,0 0-13 16,-10-2-28-16,-21-12-44 15,-14-6-68-15,-20-6-254 16</inkml:trace>
  <inkml:trace contextRef="#ctx0" brushRef="#br0" timeOffset="6715.9343">7923 821 326 0,'0'0'78'16,"0"0"30"-16,0 0-3 15,0 0-22-15,0 0-34 16,0 0-23-16,0-11-22 0,0 11-4 15,0 20 2-15,0 9 3 16,0 7 30-16,0 3-8 16,0-1-16-16,0-3-4 15,0 2 1-15,0 0-2 16,0-4-4-16,0 1 2 16,0-7-4-16,3-4 0 15,-3-3 0-15,0-5-2 16,0-2-10-16,0-6-8 15,0-1-19-15,0-3-10 16,2-3-11-16,-2 0-19 16,1-2-21-16,0-19-87 0,-1-7-145 15</inkml:trace>
  <inkml:trace contextRef="#ctx0" brushRef="#br0" timeOffset="7465.6969">7886 706 231 0,'0'0'7'16,"0"0"7"-16,0 0 16 16,0 0-11-16,0 0 56 15,0 0-29-15,-80-46-7 16,60 45-2-16,-2 0 16 15,-2-1 6-15,2-2-14 0,-2 4-29 16,4 0 9-16,-3 0-15 16,2 2-2-16,-3 11 1 15,-3 6 0-15,0 3 0 16,-7 7-4-16,0 5 4 16,2-1 1-16,8 2-2 15,7 0-3-15,7-2 2 16,2 4-7-16,4-3 7 15,4-1-4-15,0 0-1 16,0 0 3-16,12 0-4 0,4 0 1 16,2-2 4-1,6-3-1-15,-4-1-3 0,10-3 0 16,-5-1-2-16,6-2 1 16,0-2-3-16,1-3 4 15,4-3-2-15,-1-2 0 16,6-3-9-16,2-6 6 15,1-2-3-15,-1 0 3 16,0 0 3-16,-8-2-3 16,-1-6 2-16,-4-1-1 15,-3 0 1-15,0-1-3 16,0 0 2-16,-1-5-1 16,-3 1 3-16,-2-2 0 15,2-4 0-15,-4-4 0 16,1-1 0-16,-3-4 0 0,-3-3 2 15,-6-1 0-15,-6-4-2 16,2-2 16-16,-4-1-6 16,0-1 2-16,-4-3-5 15,-12 0 3-15,-3 1-1 16,-7-2-6-16,-5 2-2 16,-4 0 2-16,-9 0 7 15,-1-1-10-15,-5 7-5 16,-3 8 4-16,-6 12-2 15,-9 17-3-15,-8 0-24 16,-8 27-29-16,-9 19 0 16,-12 16-45-16,-12 9-156 15</inkml:trace>
  <inkml:trace contextRef="#ctx0" brushRef="#br0" timeOffset="9250.1585">9363 720 204 0,'0'0'63'0,"0"0"16"16,0 0 40-16,0 0-21 15,0 0-17-15,0 0-26 16,1-47-20-16,-5 39-6 15,0 1 8-15,-1-3-7 16,-3 1-14-16,1 0 0 16,-3-2-1-16,-1 3-9 15,-2-3 2-15,-1-1-5 16,-1 1 5-16,0 3-7 16,-3 3-1-16,0 2 0 15,-2 1 0-15,-2 2 2 16,-1 0-4-16,-1 0 2 0,5 0 0 15,3 4-1 1,2 6 0-16,1 3-1 0,3 2 0 16,-2 3-1-16,0 2 0 15,2 1 2-15,-1 0-1 16,5 0 0-16,-2 1 2 16,8-1-2-16,0-2 0 15,0-2-2-15,0 1-1 16,6-3 4-16,6-3 0 15,5 1 1-15,7-3 1 16,6 0 0-16,6-3 3 16,8-1 0-16,-6-2-2 15,7 1 3-15,-4-2-4 16,-1 4 0-16,-3 1 0 0,-4 0-1 16,1 4 0-1,-5 1 0-15,-4 1 0 0,-3-1 0 16,-6 0-5-16,-5 0 3 15,-2-2-2-15,-8 4 1 16,-1-3 1-16,0-1-1 16,-8 5 2-16,-14-3 1 15,-12 3 1-15,-8-3-1 16,-3 0 0-16,-3-4 1 16,-1-1-1-16,1-1 0 15,-3-5 0-15,0-2 2 16,9 0-2-16,-1 0 4 15,10 0-3-15,7 0-1 0,7-2 0 16,9 0 0 0,5 2-11-16,5 0-18 0,0 0-17 15,0 0-12-15,0 0-18 16,6 0-99-16,14-1-30 16,14-6-50-16</inkml:trace>
  <inkml:trace contextRef="#ctx0" brushRef="#br0" timeOffset="9887.072">9629 834 482 0,'0'0'84'16,"0"0"-29"-16,0 0 28 16,0 0-30-16,0 0-16 15,0 0-26-15,-12 13-11 16,-2 10 15-16,3 4 7 16,5 0-2-16,5 0-14 15,1 0-2-15,0-3-2 16,5 1 1-16,9-3-1 0,6-3-2 15,7-4-1-15,1-6-9 16,7-3-11-16,5-6-2 16,-3 0-16-16,-1-4 8 15,-5-11 4-15,-6-6 2 16,-13-1 25-16,-5 2 0 16,-7 6 13-16,0 3 12 15,0 3 7-15,-3 4-8 16,-1 3-10-16,-2 1-5 15,4 0-6-15,0 0-3 16,0 4-1-16,2 10-6 16,0 3 6-16,0 2-3 0,0 1 3 15,15-4-4 1,6-1-14-16,4-6-1 0,-1-7 11 16,3-2 2-16,-2 0 6 15,-5 0 1-15,-7-11 6 16,-6-11 6-16,-7-1 23 15,0-9 1-15,0-2-9 16,-12 0-12-16,3 5 0 16,-4 8 7-16,3 4-13 15,3 8-9-15,0 4-5 16,5 5-6-16,2 0-37 16,-5 0-33-16,2 0-61 15,0 5-168-15</inkml:trace>
  <inkml:trace contextRef="#ctx0" brushRef="#br0" timeOffset="10137.5342">10146 818 574 0,'0'0'51'0,"0"0"21"16,0 0 26-16,0 0-36 15,0 0-35-15,0 0-25 16,5-12-2-16,0 20-7 15,-1 11 1-15,7 7 6 16,3 4 0-16,0 3 1 0,1 0-1 16,-4-3 0-1,-3-4-17-15,-1-5-18 0,-3-3-12 16,-2-2-13-16,-2-3-58 16,0-3-115-16,0-7-57 15</inkml:trace>
  <inkml:trace contextRef="#ctx0" brushRef="#br0" timeOffset="10340.7386">10196 673 11 0,'0'0'547'0,"0"0"-503"15,0 0 38-15,0 0-14 0,0 0-4 16,0 0-41-16,-9-38-22 15,9 38-1 1,0 0-12-16,0 0-54 0,0 14-60 16,0 2-62-16,3-2-129 15</inkml:trace>
  <inkml:trace contextRef="#ctx0" brushRef="#br0" timeOffset="10598.131">10381 656 618 0,'0'0'33'0,"0"0"2"16,0 0 43-16,0 0 3 0,0 0-47 15,0 0-34 1,0 4-4-16,3 23-3 0,8 10 7 16,3 8 1-16,-1 1 0 15,-1 1-1-15,0 0 0 16,1-1 2-16,-2-7-2 15,-1-2-1-15,0-5-10 16,-6-6-29-16,0-5-20 16,-4-4-30-16,0-5-107 15,0-9-125-15</inkml:trace>
  <inkml:trace contextRef="#ctx0" brushRef="#br0" timeOffset="12064.8769">10357 974 491 0,'0'0'96'0,"0"0"-45"16,0 0 47-16,0 0-43 15,0 0-42-15,0 0-11 16,65-21 0-16,-17 16-2 16,10-1-2-16,4 1-23 15,0-2-24-15,-3 1-3 16,-12 1 16-16,-16 4 20 15,-14-1 16-15,-9 2 1 16,-8 0 33-16,0 0 19 0,0 0-7 16,-11 0-8-1,0 6-12-15,-4 10-7 0,4 3-9 16,3 2-4-16,2 2-6 16,5-3 0-16,1 0 0 15,0 0 0-15,7-6-2 16,14-3-13-16,9-5-11 15,9-4 3-15,9-2-7 16,1 0-14-16,-5-9 5 16,-3-13 14-16,-13-5 18 15,-7-5 7-15,-8-6 7 16,-6-7 26-16,-4-4-4 16,-3 1-7-16,0-3 15 15,0-2-12-15,0-2 6 0,-9-2-23 16,1 2 1-16,-1 6-3 15,5 14-1-15,-3 15-2 16,4 9 5-16,-1 9 7 16,4 2-15-16,0 11-7 15,0 26-6-15,0 20 10 16,0 14 2-16,0 1 0 16,0 0 1-16,7-4-1 15,7-8 1-15,-1-3-2 16,3-10-8-16,-3-7-16 15,-1-7-2-15,-4-13 13 16,-2-7-5-16,-3-9-2 16,-3-4 5-16,0 0 17 15,0-4 1-15,2-19 14 16,3-6-5-16,5-6 6 0,4 0 8 16,-4 7-3-16,-3 6-2 15,4 11-7-15,-7 7-2 16,2 4-10-16,4 0-5 15,4 8-4-15,6 7 7 16,3 6 2-16,2 2 0 16,-3-3 0-16,5-1 1 15,-6-4-1-15,2-4-2 16,-2-4-5-16,2-7 3 16,-5 0 4-16,0 0 2 15,-2-14 1-15,1-3 1 16,-2-6-1-16,3 0-1 15,-8 3 5-15,-1 8 5 0,-3 5 5 16,-4 7-9-16,-2 0-8 16,0 0-6-16,2 0-3 15,3 14 0-15,4-1 8 16,6 4-2-16,-2-3-10 16,8-1 4-16,4-3 5 15,2-8-4-15,4-2-5 16,-1 0 10-16,-1-6-1 15,-3-13-3-15,-3-3 7 16,-4-6 0-16,-4 3 3 0,-6 5 7 16,-3 6 12-1,-2 7 8-15,-4 6-4 0,0 1-22 16,0 0-4-16,0 0-3 16,0 7-10-16,0 12-6 15,0 6 10-15,0-1-9 16,0 1 2-16,10-4 2 15,4 0 8-15,3-7-9 16,-3-5-3-16,0-4 3 16,-4-5 6-16,1 0 3 15,-2 0 5-15,2-7 1 16,-2-11 3-16,-2 0 8 16,0-6 14-16,1-2 4 15,0 2-3-15,0 3-11 0,-1 9-5 16,-4 5-10-16,-2 5 0 15,-1 2-1-15,4 7-11 16,5 20-8-16,3 13 13 16,7 10-7-16,-1 7 6 15,4 4 6-15,1 3 2 16,-1 1-1-16,-2 0 0 16,-6-7-3-16,-6-5 4 15,-4-11-6-15,-3-15 1 16,-1-9-1-16,0-11 2 15,-13-7 4-15,-11 0 17 16,1-17 7-16,2-10 23 16,3-8-13-16,7-8 5 0,3-2-6 15,7 5-22 1,1 5 7-16,0 10-9 0,0 8-4 16,2 3-5-16,10 3-5 15,3 1-8-15,5 2-20 16,6 0-33-16,6 1-33 15,4-2-43-15,1-7-266 16</inkml:trace>
  <inkml:trace contextRef="#ctx0" brushRef="#br0" timeOffset="13048.7688">13202 1085 93 0,'0'0'289'0,"0"0"-243"0,0 0-18 16,0 0 14-1,0 0-12-15,0 0-9 0,0 0-7 16,0 6 0-16,0-5-2 16,0 1 1-16,0-2-1 15,0 0-3-15,0 0 9 16,0 0 6-16,0 0-5 15,0 0 7-15,0 0-3 16,0 0 12-16,5-3-8 16,0-5-10-16,-2 1-12 15,1 2-2-15,-3 5-3 16,-1 0 0-16,0 0-9 16,0 27-10-16,-1 17 4 15,-36 13-16-15,-26 12-8 16,-24 6-58-16,-20 3-76 0,-10-1-83 15</inkml:trace>
  <inkml:trace contextRef="#ctx0" brushRef="#br0" timeOffset="14437.0123">13804 734 430 0,'0'0'37'16,"0"0"18"-16,0 0 48 15,0 0-26-15,0 0-23 16,0 0-2-16,-1-30-31 16,1 30-17-16,0 7-4 15,0 19-7-15,0 14 7 16,0 14 0-16,0 6 7 15,0-3-4-15,0-1-1 16,0-6-1-16,0-6 0 16,0-9-1-16,5-9 0 0,-2-8-1 15,0-11 2 1,-3-3-1-16,0-4 2 0,0 0-1 16,0 0 6-16,0-13 4 15,0-16-2-15,-3-12-6 16,-4-12-1-16,0-8-2 15,4-4 4-15,2-2-3 16,1 7 0-16,0 4-1 16,0 12 0-16,0 6-2 15,4 12 2-15,3 10 0 16,0 5 0-16,-4 4-4 16,0 7 1-16,11 1-4 0,6 28-7 15,14 13 11 1,5 5 3-16,-1 4-2 0,-4-1 0 15,-9-5-5-15,-3-4-5 16,-8-7-7-16,-5-11 7 16,-5-9-5-16,-4-9 4 15,0-5 6-15,0 0 0 16,0 0 7-16,0 0 8 16,0-22 26-16,0-11-18 15,0-13-5-15,0-3 0 16,7 1-4-16,4 2-5 15,1 9 4-15,2 13-1 16,-7 10-4-16,-2 8-1 0,-1 6-3 16,4 0-1-1,5 21-7-15,8 14 5 0,5 9 6 16,0 4 0-16,1 0 0 16,-3-3 0-16,2-3 0 15,-7-5-13-15,-3-8-14 16,-6-4-23-16,-7-2-34 15,-2-7-67-15,-1-4-47 16</inkml:trace>
  <inkml:trace contextRef="#ctx0" brushRef="#br0" timeOffset="15999.8819">14397 1064 384 0,'0'0'116'0,"0"0"-62"0,0 0 43 16,0 0-34-16,0 0-31 15,0 0-18-15,74-79-13 16,-48 53 1-16,-8-1-2 16,-4 2 2-16,-5 0 0 15,-8 6 2-15,-1 3 5 16,0 5 6-16,-10 5 9 16,-5 6-18-16,-5 0-6 15,-3 7 0-15,-3 19-4 16,0 6 3-16,9 2-1 15,3-4-2-15,13-1-4 16,1-6-12-16,0-3 9 16,15-5 3-16,2-6-3 15,4-3 1-15,4-6 0 16,1 0 6-16,2 0 4 0,1-15 0 16,-4-3 1-16,-7 3 4 15,-2 2-2-15,-9 5 5 16,-4 6 5-16,-2 2-13 15,-1 0-2-15,4 0-8 16,2 10 10-16,2 3 2 16,1 1-2-16,2-3 1 15,3-3 0-15,0-2 0 16,2-4 1-16,2-2 1 16,0 0-3-16,4 0 3 15,-3-10 1-15,2-6-2 16,-1 1 0-16,-3 2 0 0,-8 4 2 15,-1 6-3-15,-7 3-1 16,1 0-1-16,3 0-8 16,1 12 3-16,4 1 6 15,8-1 1-15,-2 1-1 16,5-5 2-16,3-2 1 16,3-3-2-16,2-3 1 15,5 0-2-15,-5-5-2 16,-4-9-3-16,-4-3 5 15,-7-1 3-15,0-1-2 16,-7 3 6-16,-5 5 5 16,-1 4 19-16,-1 7-2 15,0 0-15-15,0 0-13 0,0 0-1 16,0 0-7-16,0 7 3 16,0 4 1-16,0 1 2 15,0-2-10-15,4 2-13 16,9-5 10-16,4-1-6 15,8-3 0-15,5-3 14 16,4 0-4-16,0-3-5 16,-6-12 13-16,-3-1 2 15,-11 0 2-15,-8 3 13 16,-3 4 7-16,-3 6 20 16,0 0-11-16,0 3-13 15,0 0-10-15,0 0-8 0,0 0-1 16,0 0-5-16,0 3 1 15,0 4-3-15,5 2-16 16,10 0 1-16,9-3-8 16,2-2-2-16,6-4 13 15,-2 0 3-15,-1 0 2 16,-3-12 4-16,-3-3 11 16,-9 3 2-16,-3 3 14 15,-4 2 8-15,-4 5 3 16,-3 2-11-16,4 0-5 15,-2 0-11-15,2 7-1 16,5 5 1-16,0 3 0 16,3-2 0-16,3-1 3 0,8 0-3 15,0-4 0-15,-1-5 0 16,5-3-2-16,0 0 1 16,1 0 1-16,0-11-1 15,-3-8 1-15,1-3 1 16,-7-1 0-16,0-3 2 15,-5 5 2-15,-3 4 7 16,-7 9 11-16,-2 5 0 16,-2 3-18-16,0 0-5 15,0 0-6-15,0 15-14 16,0 7 6-16,2 1 5 16,3-2 2-16,0 0 3 15,2-5 3-15,2-3 1 16,0-4-6-16,-4-4 4 0,1-3-1 15,-4-2 3-15,1 0 3 16,2 0-1-16,4 0 6 16,6-12 1-16,2 4 2 15,-1 1-2-15,0 5-9 16,2 2 0-16,0 0-2 16,2 17-4-16,0 10 5 15,1 9-1-15,3 9 1 16,-4 5 1-16,0 8 0 15,-6 2 0-15,-4 0 0 16,-5 0 0-16,-5-4-15 16,0-10 1-16,-1-11-3 15,-17-13 3-15,-4-12 7 0,-3-10 7 16,-4 0 13-16,4-15 19 16,3-17 12-16,6-7-10 15,6-9-7-15,8-1-1 16,2 0-3-16,0 6-13 15,8 8-3-15,9 6-1 16,0 6-2-16,3 4-4 16,2-2-1-16,1 5-6 15,5 2-39-15,2 3-14 16,2 4-31-16,-3 0-46 16,-8 2-143-16</inkml:trace>
  <inkml:trace contextRef="#ctx0" brushRef="#br0" timeOffset="17881.1642">15187 1013 0 0,'0'0'0'16,"0"0"0"-16,0 0 0 0</inkml:trace>
  <inkml:trace contextRef="#ctx0" brushRef="#br0" timeOffset="18800.898">16993 499 378 0,'0'0'20'16,"0"0"-8"-16,0 0 63 15,0 0 17-15,0 0-7 16,0 0-37-16,2-46-11 16,-2 46-9-16,0 0-10 15,0 0-14-15,-12 13-3 16,-10 13 3-16,-7 11 0 16,-9 7 4-16,10-5 2 15,6-5-8-15,7-4-1 16,8-4-1-16,6-4 0 15,1 2-5-15,0-3 4 16,8 1 0-16,12 2 1 16,4 0-2-16,-3 3-2 15,2 4 2-15,-8-2-8 0,-9 1-1 16,-6-1-5-16,0-1-7 16,-11-3 5-16,-16-5 3 15,0-2-8-15,-1-8 15 16,4-4 2-16,4-6 6 15,6 0 5-15,3 0-4 16,0-3 4-16,4-9 4 16,2-1 11-16,3 4-4 15,2 3-6-15,0 1 4 16,0 5-7-16,0 0-7 16,0 0-4-16,0 4 0 0,10 16-3 15,6 10 6 1,4 3 1-16,4 2 0 0,-1 1 0 15,3-1 1-15,2 4 0 16,1-2 0-16,-2-3 3 16,-1 1-4-16,-2-5 0 15,-1-2 1-15,-1-1-1 16,4-1 1-16,-1-3-2 16,5-6-3-16,-1-4-17 15,4-7-27-15,1-6-39 16,1 0-32-16,1 0-112 15</inkml:trace>
  <inkml:trace contextRef="#ctx0" brushRef="#br0" timeOffset="19328.1422">15455 1202 372 0,'0'0'0'0,"0"0"-83"15,0 0 52-15,0 0 27 16,0 0-15-16,0 0-37 16,0-3-70-16</inkml:trace>
  <inkml:trace contextRef="#ctx0" brushRef="#br0" timeOffset="20617.0112">15381 761 249 0,'0'0'196'0,"0"0"-176"15,0 0-16-15,0 0 42 16,0 0 7-16,0 0-21 0,6 8-18 16,3 2 15-1,3 0 0-15,2 0-11 0,9-3 4 16,7-5-3-16,11-2 10 15,10-2-1-15,10-17-8 16,5-6-14-16,-2-1-3 16,-4-4-3-16,-4 0-4 15,-6 5-54-15,2 4-22 16,2 10-86-16,-5 9-67 16</inkml:trace>
  <inkml:trace contextRef="#ctx0" brushRef="#br0" timeOffset="22351.6164">17419 833 141 0,'0'0'77'0,"0"0"-43"16,0 0 56-16,0 0 42 15,0 0-3-15,0 0-43 0,-5 0-36 16,-4 0-6-1,-5 0-22-15,-4 0-5 0,-4 0-10 16,-2 0-7-16,-10 11 0 16,-4 13 0-16,-1 5 0 15,5 3 2-15,8-2-2 16,11-4-4-16,7-4 1 16,8-4-5-16,0-4 6 15,0-3-7-15,15-3-17 16,8-5-6-16,2-3 11 15,6 0-2-15,-3-13 8 16,-2-12-7-16,-5-7 0 16,-6-6 22-16,-3 1 0 0,-7 3 7 15,-2 8 19 1,-1 11 4-16,-2 8-1 0,0 6-4 16,0 1-11-16,0 0-14 15,2 6-10-15,0 18 2 16,3 8 8-16,4 7 1 15,3-1-1-15,4-1-2 16,5-5-6-16,1-5-9 16,-4-8-35-16,0-7-42 15,-4-6-90-15,-7-6-130 16</inkml:trace>
  <inkml:trace contextRef="#ctx0" brushRef="#br0" timeOffset="22597.6158">17498 586 467 0,'0'0'16'0,"0"0"21"15,0 0 19-15,0 0-14 16,0 0-42-16,0 0 5 16,-11 75-5-16,11-4 8 15,0 7-1-15,0 3-3 16,3 0-3-16,-3-3-1 15,2-6 1-15,-2-6-2 16,2-7-18-16,-1-9-19 16,2-4-70-16,-3-9-57 15,0-11-64-15</inkml:trace>
  <inkml:trace contextRef="#ctx0" brushRef="#br0" timeOffset="22897.1648">17653 941 519 0,'0'0'2'15,"0"0"6"-15,0 0 26 16,0 0 34-16,61-84-18 16,-49 84-31-16,0 0-17 0,1 2-2 15,-4 20-3-15,-2 4 1 16,-1 4 1-16,-6-1-3 15,0-5-1-15,-13-5 5 16,-14-3-2-16,-5-7 2 16,-2-2 5-16,6-6-1 15,1-1-1-15,10 0-3 16,3-6-3-16,4-9-32 16,9-5-52-16,1-3-171 15,5-6-56-15</inkml:trace>
  <inkml:trace contextRef="#ctx0" brushRef="#br0" timeOffset="23114.2476">17824 723 630 0,'0'0'16'0,"0"0"7"0,0 0 47 16,0 0-1-16,0 0-46 15,0 0-23-15,5 16-1 16,4 19-1-16,2 15 2 15,3 7 2-15,0 4-2 16,-1-2 0-16,-1-5 0 16,-3-4 0-16,-7-6-30 15,-2-4-26-15,0-3-9 16,-2-10-96-16,-16-9-106 16</inkml:trace>
  <inkml:trace contextRef="#ctx0" brushRef="#br0" timeOffset="23630.2827">17941 907 228 0,'0'0'97'0,"0"0"-75"15,0 0 53-15,0 0-24 16,0 0-16-16,100-28-21 16,-82 65 3-16,-2 8 4 15,-9 3-5-15,-7-2-16 16,-2-3-1-16,-21-8-6 15,-6-10 0-15,-2-9 7 16,4-11 0-16,8-5 6 16,4 0 0-16,10-2 25 0,5-13 9 15,0-8-11-15,7-8-13 16,20-4-11-16,10-6-5 16,7 0-9-16,1 1-18 15,-5 0 8-15,-6 1 18 16,-13 3 1-16,-8-2 3 15,-8-1 6-15,-5-2 19 16,0-4 1-16,-5-3 4 16,-4 9 2-16,4 9 6 15,2 14-14-15,0 14-1 16,3 2-14-16,0 0-12 0,-3 6-8 16,3 19-1-1,-1 18 5-15,1 9 4 0,0 2 0 16,0 1-1-16,4-4 1 15,7-4 1-15,-1-2 0 16,6-5-1-16,-4-8-1 16,0-5 0-16,1-6-14 15,-2-7-28-15,-1-1-22 16,3-5-32-16,3-6-70 16,4-2-55-16</inkml:trace>
  <inkml:trace contextRef="#ctx0" brushRef="#br0" timeOffset="23842.423">18460 929 492 0,'0'0'67'0,"0"0"-1"15,0 0 26-15,0 0-24 16,0 0-28-16,0 0-40 16,0-7 0-16,3 29-5 15,-3 1 5-15,2 10 1 16,3-4-1-16,2-1 0 15,-3-2-1-15,2-6-3 16,-1-7-39-16,0-2-14 16,-4-5-45-16,-1-6-73 15,0 0-123-15</inkml:trace>
  <inkml:trace contextRef="#ctx0" brushRef="#br0" timeOffset="24016.4132">18513 746 450 0,'0'0'61'0,"0"0"8"16,0 0 24-16,0 0-24 16,0 0-17-16,0 0-12 15,-25-73-40-15,25 73-5 16,0 0-2-16,0 6-55 16,0 17-28-16,4 6-33 15,10-1-96-15</inkml:trace>
  <inkml:trace contextRef="#ctx0" brushRef="#br0" timeOffset="24630.1669">18876 874 460 0,'0'0'62'0,"0"0"-49"0,0 0 75 15,0 0-30-15,0 0-43 16,0 0-7-16,-57 45 5 15,39-27 0-15,6 0-6 16,3-4-4-16,3-4-2 16,6 1 0-16,0-5-2 15,0-1-4-15,0-2-24 16,20-3 1-16,4 0 20 0,4-4 0 16,0-18 8-1,-6 0 1-15,-7 7 5 0,-9 3 26 16,-2 7 11-16,-4 5 10 15,0 0-24-15,0 0-19 16,0 0-10-16,0 10-7 16,0 5 5-16,0 5 1 15,4-1-1-15,7-3 2 16,4-4-1-16,6-5-5 16,6-5-4-16,2-2-7 15,5 0-11-15,0-14 15 16,-3-9-1-16,-7-4 10 15,-1-8 4-15,-8-12 4 16,-1-6 10-16,-3-9-1 16,-1-7 3-16,-1-3-4 0,-2 7 5 15,-2 10 15-15,-3 18-13 16,-2 22-7-16,0 10 6 16,0 5-18-16,0 0 0 15,-9 20-14-15,-10 20 8 16,-2 18 2-16,3 6 4 15,9 0-2-15,7-4 0 16,2-2 1-16,0-3 1 16,18-4 0-16,4-3 0 15,1-8-13-15,-3-6-16 16,-3-11-14-16,-7-3-13 16,-6-9-81-16,-4-5-102 0</inkml:trace>
  <inkml:trace contextRef="#ctx0" brushRef="#br0" timeOffset="25397.5708">19082 934 448 0,'0'0'162'16,"0"0"-138"-16,0 0 63 16,0 0-19-16,0 0-35 15,0 0-31-15,45-34-2 16,-8 27 0-16,5 0 0 15,1 2-3-15,-4 5 0 16,-10 0-2-16,-10 0 4 0,-4 12-3 16,-6 6-4-1,-2 3 4-15,-2 2 4 0,-2 0 2 16,1-3 5-16,0-3-3 16,2-5-4-16,1-1 2 15,5-5-1-15,3-4 1 16,5-2 0-16,4 0-1 15,5-8-1-15,0-9 0 16,-3-2 0-16,-3 3 1 16,-9 6 1-16,-7 3-1 15,-4 7 12-15,-3 0-4 16,0 0-9-16,0 0-6 16,0 2-2-16,0 6 7 15,6 4 1-15,-1-1 1 0,8-2-1 16,-2-5 0-16,5 1-1 15,3-5 0-15,3 0 0 16,0 0-4-16,1-9 4 16,-6-8 1-16,0 1 2 15,-7-1 2-15,-5 4-1 16,0 6 6-16,-5 4 6 16,0 3-15-16,0 0-1 15,0 6-7-15,0 9-3 16,0 4 7-16,0-1-5 15,0-3 0-15,9-6 4 16,4-1 3-16,1-5-1 16,3-3 3-16,3 0 0 0,-1 0 3 15,0-12-1-15,-2-6 1 16,1-1-1-16,1-6 4 16,-4 2 6-16,0 0-4 15,-1 7 7-15,-8 9 1 16,-2 5 7-16,-4 2-23 15,0 0-2-15,2 3-12 16,2 13-1-16,4 5 9 16,5-1-1-16,4 3 4 15,2-4-2-15,1-6-4 16,-4-1-16-16,-2-6-13 16,-1-4-6-16,-2-2-57 15,-1 0-111-15,4 0-125 16</inkml:trace>
  <inkml:trace contextRef="#ctx0" brushRef="#br0" timeOffset="25798.9511">20379 474 470 0,'0'0'16'16,"0"0"25"-16,0 0 40 15,0 0-8-15,0 0-21 16,0 0-13-16,11-38-22 16,-6 45-17-16,8 22-5 15,6 15 5-15,2 15 3 0,-1 8 3 16,-2 4-2-16,-8 5 1 16,-1 3-3-16,-7 4 3 15,-2 0 0-15,0-1-3 16,-16-5 6-16,-9-8 10 15,-5-5-5-15,-4-12 1 16,0-9-1-16,-4-10 3 16,1-6-1-16,6-10 14 15,4-4-8-15,9-7-2 16,7-4-4-16,4 0 0 16,1-2-8-16,-4 0-2 15,0 0-5-15,-11-11-15 0,-11-3-63 16,-11 2-80-16,-9-5-287 15</inkml:trace>
  <inkml:trace contextRef="#ctx0" brushRef="#br0" timeOffset="28546.8239">8672 2421 271 0,'0'0'9'16,"0"0"56"-16,0 0 50 15,0 0-17-15,0 0-19 16,0 0-27-16,0 0-17 16,3-26-2-16,-6 26-7 15,-6-1-6-15,1 1-4 16,0 0-4-16,0 0-4 15,0 0-2-15,2 0-1 16,-2 0-1-16,2 0-3 16,1 0-1-16,-1 0-1 0,3 0 1 15,-1 0 0-15,2 0 0 16,-1 0-2-16,-2 0 2 16,5 0 1-16,-4 0-1 15,2 0-1-15,1 1 1 16,1-1 0-16,0 0 0 15,0 0-1-15,0 0 1 16,0 0-3-16,0 0 3 16,0 0-1-16,0 0 0 15,0 0-2-15,0 0-3 16,0 0 3-16,0 0 0 16,0 0-4-16,0 0 3 0,0 0 0 15,0 0 2-15,0 0 1 16,0 0-3-16,0 0 1 15,0 0 1-15,0 0 1 16,0 0 1-16,0 0 1 16,0 0 1-16,0 0 2 15,0 0 6-15,-3 0 8 16,1 0-4-16,-3 0-4 16,-2 0-8-16,0 0 6 15,2 0-7-15,0 0 3 16,-9 0-4-16,-2 0-3 15,-8 0 2-15,-6 11 1 16,-3 9-1-16,-1 5 0 0,0 3 1 16,0 1 0-1,1 2 0-15,2 1 1 0,4 2-1 16,3-1 0-16,-1 3 0 16,2 1 1-16,2 2 0 15,1 0 3-15,0 3 0 16,6 0-4-16,6 3 0 15,2 3 0-15,6 0 1 16,0 1-1-16,0-3-1 16,17-2 0-16,8 1 1 15,4-4 2-15,3 0-1 16,2-6-2-16,3-3 1 16,4-5 0-16,5-5-1 15,1-2 0-15,-1-6 1 0,5-7 0 16,5-1 2-1,0-6 3-15,5 0-3 0,3-10 1 16,-1-11 0-16,0-2-2 16,-9-5 1-16,-4-6 2 15,-7-4-2-15,-9-5 3 16,-8-7 1-16,-8-8 0 16,-9-4 2-16,-9-5 7 15,-2 1-11-15,-25 0-1 16,-9-1-3-16,-9 3 0 15,-3 1 4-15,-6 8-4 16,3 5-2-16,-3 9 2 16,0 10-4-16,3 5 2 15,0 6-8-15,3 8 0 16,6 7-5-16,6 5-6 0,6 0-24 16,1 8-17-16,1 20-5 15,2 10-29-15,2 10-32 16,-1 6-78-16,6-1-54 15</inkml:trace>
  <inkml:trace contextRef="#ctx0" brushRef="#br0" timeOffset="29347.8993">8617 2956 285 0,'0'0'60'15,"0"0"-17"-15,0 0 18 16,0 0-8-16,0 0-11 16,0 0-23-16,-7-2-9 15,-11-1-3-15,-2-2-2 16,-1-4 0-16,2-1 30 15,2-3 2-15,3-2-5 16,5-3-9-16,2 1-6 16,2-1 3-16,5 5-5 15,0-3-1-15,0 5-10 0,0 5-3 16,5 0-1-16,4 3 0 16,5 1-1-16,-1 2 1 15,4 0-2-15,3 0-3 16,-2 9 2-16,-3 3-1 15,-6-3 0-15,-9 0-8 16,0-4 5-16,0 2-7 16,-7-1 12-16,-13 1 2 15,-1-6 0-15,1-1 3 16,-2 0 0-16,8 0-1 16,6-8 4-16,0-3-2 0,8 0 7 15,0 0 1-15,0 3-1 16,0 1-9-16,5 3-2 15,9 4-1-15,5 0 1 16,7 0-2-16,2 12-3 16,0 10 3-16,-7 6-5 15,-8 4 4-15,-6 5 3 16,-7 2-5-16,-9 6 5 16,-23 2 0-16,-10-2-5 15,-8-6-3-15,2-8-2 16,8-11-1-16,7-8 7 15,12-9 3-15,7-3 1 16,5 0 3-16,4-10-3 16,1-7 10-16,4-2-2 0,0-1 7 15,0 4-8-15,5 8-7 16,13-1 0-16,1 7-2 16,11 2 2-16,1 0-1 15,6 5-1-15,3 11 1 16,-2 5 1-16,2 0-4 15,-7-1 1-15,-7-1-30 16,-5 3-43-16,-7-1-55 16,0-2-53-16,-5 4-127 15</inkml:trace>
  <inkml:trace contextRef="#ctx0" brushRef="#br0" timeOffset="29838.6271">9353 2757 355 0,'0'0'29'16,"0"0"-6"-16,0 0 48 15,0 0 6-15,0 0-12 16,0 0-30-16,13-7-26 0,26 7-3 16,19-2 3-1,17 0 2-15,12-3-5 0,4 2-6 16,-3-1 0-16,-5-1 3 15,-10 4-3-15,-10 0-18 16,-16 1-41-16,-15 0-45 16,-22 0-80-16,-10 0-65 15</inkml:trace>
  <inkml:trace contextRef="#ctx0" brushRef="#br0" timeOffset="30057.0166">9800 2776 394 0,'0'0'60'0,"0"0"-52"16,0 0 5-16,0 0 17 16,0 0 13-16,0 0-17 15,-7 82 30-15,7-38-9 0,0 5-30 16,0 1-5-16,0 5-6 16,0-6 0-16,0-1-6 15,0-6 0-15,0-7-3 16,0-2-27-16,0-2-49 15,0-7-99-15,0-8-13 16</inkml:trace>
  <inkml:trace contextRef="#ctx0" brushRef="#br0">10048 3109 496 0,'0'0'24'16,"0"0"-22"-16,0 0 32 0,0 0 6 15,0 0-8-15,36 87-17 16,-32-58-7-16,-3-4-4 16,2-8-4-16</inkml:trace>
  <inkml:trace contextRef="#ctx0" brushRef="#br0" timeOffset="31501.5162">11902 3229 607 0,'0'0'18'15,"0"0"-18"-15,0 0 33 16,116-18 24-16,-73 18-19 16,8 0-14-16,4 0-14 0,3 0-3 15,-3 0-6-15,-3-2-1 16,-4-1-35-16,-10-1-61 16,-21-4-136-16</inkml:trace>
  <inkml:trace contextRef="#ctx0" brushRef="#br0" timeOffset="31718.3284">12379 3031 588 0,'0'0'6'16,"0"0"8"-16,102-4 73 16,-68 8-29-16,-3 16-20 0,-1 7-10 15,-6 5-2-15,-1 5-2 16,-14 0-18-16,-4 2-1 15,-5 1-5-15,-32 5 0 16,-23 1-11-16,-24 5-25 16,-15 2-24-16,-10-2-72 15,1-9-122-15</inkml:trace>
  <inkml:trace contextRef="#ctx0" brushRef="#br0" timeOffset="32267.8741">13555 3006 339 0,'0'0'1'0,"0"0"1"15,0 0 35-15,0 0 40 16,0 0 8-16,0 0-19 16,17-38-15-16,-17 38-14 15,0 0-7-15,0 0-16 16,0 0-5-16,0 0-9 16,0 0 2-16,0 0-2 15,0 0 0-15,0 0 2 16,0 0-1-16,0 0-1 15,0 0 2-15,0 0-2 16,0 0 1-16,0 0-1 16,0 0-2-16,0 0-5 15,0 0-6-15,0 0-10 0,0 0-26 16,0 0-45-16,0 0-19 16,0 0-33-16,-3 0-77 15</inkml:trace>
  <inkml:trace contextRef="#ctx0" brushRef="#br0" timeOffset="33396.0196">10126 3225 475 0,'0'0'20'15,"0"0"-17"-15,0 0 7 16,0 0-10-16,0 0 1 16,0 0 16-16,14 85 8 15,-6-56-13-15,4-5-7 0,-1-8 4 16,3-6-5-16,-7-3 3 15,2-3 1-15,-2-4 4 16,0 0 1-16,4-13-3 16,0-13 4-16,0-4-3 15,-1-2-3-15,-2 6 3 16,-4 7 1-16,0 11 2 16,0 6-3-16,-4 2-11 15,0 0-3-15,5 0-5 16,7 6 2-16,10 5 6 15,3 1 4-15,3-5-3 16,-1-4 0-16,5-3 0 16,-3 0 3-16,3-14-3 15,-1-5 1-15,-2-6-1 0,1-2 3 16,-9 5-3-16,-4 4 1 16,-8 10-1-16,-5 5-1 15,-4 3-2-15,0 0-4 16,4 0-3-16,2 7 7 15,2 5 2-15,2-3 1 16,4-5-1-16,6-2 2 16,5-2 3-16,8 0-3 15,-2-16-1-15,1-9 1 16,-3-2-2-16,-5 2 0 16,-8 5 0-16,-3 9 0 0,-10 9 0 15,-3 2-1 1,3 0-2-16,-3 13-9 0,1 13 5 15,3 6 7-15,1 0 3 16,8-6-3-16,2-7 0 16,10-4 1-16,4-8 0 15,5-7-2-15,6 0 1 16,0-12-1-16,-1-11-1 16,-9-1 2-16,-5-2 0 15,-9 7 3-15,-7 8 7 16,-4 8 13-16,-5 3 7 15,0 0-11-15,1 5-17 16,5 16-2-16,-1 7 0 16,8 6 1-16,3-4 0 0,10-5-1 15,15-2 0-15,9-10 0 16,19-5 0-16,17-8-4 16,13 0-42-16,16-6-53 15,7-9-154-15</inkml:trace>
  <inkml:trace contextRef="#ctx0" brushRef="#br0" timeOffset="34496.2129">14075 2693 565 0,'0'0'7'0,"0"0"44"15,0 0 22-15,0 0-28 16,0 0-24-16,0 0-5 16,-79-50-9-16,45 81-7 15,-8 14 0-15,-2 11 1 16,-1 7 1-16,8 5-1 16,12-4 1-16,9-3-2 0,9-9-3 15,7-9 3-15,2-11-3 16,23-9-2-16,9-9-13 15,11-9-8-15,14-5 2 16,4-10-33-16,0-19-49 16,0-8-64-16,-15-5 14 15,-4-8 77-15,-9-4 53 16,-4-4 26-16,-2 1 17 16,-7-1 65-16,-2 10 25 15,-6 7 38-15,-7 18-28 16,0 11-24-16,-7 9-19 15,3 3-25-15,-3 0-29 16,0 16-20-16,0 23-1 0,0 12 1 16,0 13 0-1,0 0 3-15,0-2-3 0,0-4 1 16,0-10-1-16,8-15-1 16,-4-15 1-16,1-9-10 15,-4-9 0-15,3 0 10 16,1-2 0-16,5-23 8 15,9-12-4-15,5-7-3 16,10-3-1-16,0 10 0 16,-3 9 1-16,-7 14-2 15,-5 8 2-15,-4 6-1 16,-1 2 0-16,0 19-7 16,2 7 1-16,-2 6 6 15,1 1 3-15,-1 0-2 0,-3-6-1 16,5-4 1-16,-3-8-2 15,-1-5-4-15,-1-8-19 16,0-4-20-16,3 0-19 16,6-8-41-16,4-16-69 15,1-8 58-15,0-1 88 16,-6-1 27-16,-3 6 32 16,-6 7 46-16,-5 8 44 15,-3 8-4-15,-2 5-29 16,0 0-44-16,0 0-16 15,0 0-18-15,0 16-11 16,0 9 0-16,0 10 0 0,0 1 0 16,0-2 0-1,0-3-25-15,0-5-32 0,0-7-51 16,0-9-105-16,0-7-109 16</inkml:trace>
  <inkml:trace contextRef="#ctx0" brushRef="#br0" timeOffset="34650.8438">14887 2693 539 0,'0'0'20'15,"0"0"-14"-15,-2-84 46 16,2 82 16-16,0 2-56 16,0 0-12-16,0 0-47 0,0 4-92 15,2 13-14-15,11 3 9 16</inkml:trace>
  <inkml:trace contextRef="#ctx0" brushRef="#br0" timeOffset="35029.3633">14887 2693 305 0,'110'45'101'15,"-101"-26"-80"-15,5 11 70 16,-3 12 0-16,3 7-30 16,1 12-20-16,0 8-11 15,5 5-18-15,4-2-9 16,-3-1-3-16,-3-8 0 15,1-10-8-15,-5-11-15 0,-4-11 0 16,-8-15 2 0,0-11-15-16,-2-5-15 0,0-7 51 15,-9-20 15-15,-5-10-1 16,7-11 32-16,4-10-9 16,3-12-19-16,3-1-4 15,18 7-2-15,3 12-2 16,2 17-3-16,0 17-3 15,1 7-4-15,-2 11 0 16,4 0-3-16,-5 18-4 16,-2 13 3-16,-6 12-1 15,-9 3 5-15,-7-2-2 16,0-2 0-16,-23-7-7 16,-18-6-19-16,-7-4-20 15,-8-9-52-15,3-7-123 0,6-6-95 16</inkml:trace>
  <inkml:trace contextRef="#ctx0" brushRef="#br0" timeOffset="35299.7408">15167 3474 286 0,'0'0'90'16,"109"-25"-7"-16,-36 7 7 15,1 1-62-15,1 1-28 16,-7 4-25-16,-13 2-136 15,-16 7-81-15</inkml:trace>
  <inkml:trace contextRef="#ctx0" brushRef="#br0" timeOffset="35463.0708">15178 3677 387 0,'0'0'80'0,"0"0"-77"16,0 0 74-16,0 0 26 0,135-11-37 15,-72-4-36-15,4-7-28 16,3 1-2-16,-2 0-47 16,-3 2-132-16,-10 8-202 15</inkml:trace>
  <inkml:trace contextRef="#ctx0" brushRef="#br0" timeOffset="39929.1597">26908 14362 288 0,'0'0'0'0,"0"0"-5"16,0 0 5-16,0 0 5 15,0 0 47-15,14-81 12 16,-13 68-23-16,1 5-6 15,0 2 13-15,-2-1 6 16,3-1-14-16,-3-4-11 16,0-3-2-16,0-2-9 15,0 1 8-15,0-2-14 16,0-2 7-16,0-2-7 16,-3 0-4-16,-3 0 4 0,0-1-5 15,-1 3 5 1,1-1 1-16,1-2-10 0,-1 4 5 15,-1-4-5-15,-1-2 0 16,-1 1 1-16,0-3 0 16,-2-1-1-16,-3-2-2 15,0 1 0-15,-1 3 0 16,-1-1-1-16,-5 2 2 16,4 1-1-16,-5 2 0 15,5-2 2-15,-2 3-2 16,-1 1 0-16,3-1 1 15,-4 3-2-15,-3 1-2 0,3-1 2 16,-2 0 0 0,2 3 0-16,-1 2-2 0,2-1 2 15,3 2 1-15,-2 3-1 16,4-3 0-16,1 3 1 16,-5 0-1-16,1-2 2 15,-1 2-2-15,-3-1 1 16,3 1-1-16,-1 3 0 15,0 0 0-15,3 2-1 16,1-1 1-16,-2 1 0 16,2 3 0-16,0-1-2 15,0 2 1-15,-2 0 1 16,-1 0-2-16,-3 0 2 16,0 3-1-16,-2 6 2 15,1-3-2-15,2 2 0 0,-3-2 1 16,3 1 0-16,-2 2 0 15,1-1 1-15,-5 3-1 16,0-2-1-16,0 0 1 16,-1 3 0-16,-3-2 1 15,2 5-1-15,0 1-1 16,-3 1 1-16,2-1-1 16,5 0 1-16,2-3 1 15,4 0 0-15,-1-2-1 16,0 2 0-16,0-2 0 15,-1 4 0-15,-4-1-1 16,2 4 1-16,-2-1 0 0,1 4-1 16,-3-1 1-16,0 5-1 15,-5-1 1-15,1 2 0 16,-2-1 0-16,4-1 0 16,-1 2 0-16,5-1-3 15,1 0 3-15,4 3 1 16,0-4-1-16,3 0 0 15,3 2 0-15,2 0-1 16,3 5-1-16,-2 3 2 16,2 0 2-16,-5 4-2 15,3-3 0-15,-3 0 1 16,1 0 1-16,3 0-1 16,3 4-1-16,2 4 1 0,1 3 0 15,-2 1 0 1,3 7-1-16,-1-4 1 0,-1 0-1 15,1-5 1-15,1-2 0 16,-4 3 1-16,2-4-2 16,3 3 1-16,-2-1 0 15,4-3 1-15,0 1-1 16,0-2 3-16,0-2-3 16,0 2 2-16,6-2-2 15,1 1 0-15,0 0 0 16,1-1 2-16,4-1-2 15,-2-1-1-15,2 2 1 16,2 1-1-16,3-2 0 16,4-2 0-16,0-2 0 0,1-2 1 15,-3-2-1-15,1-6 0 16,-3 0 0-16,1 1 0 16,4 0 0-16,-1 4 0 15,4 1 0-15,3 5 0 16,2-2 0-16,7 2-1 15,-2-2 1-15,-1-4-1 16,1-3 1-16,-1-3 0 16,1-3 0-16,-1-2-1 15,-2 1 1-15,1-2-1 16,1 1 1-16,0-2 0 16,0-2-2-16,-1 0 2 15,4-4 0-15,-1 0 0 0,5 1 0 16,3 1 0-16,1-4 0 15,3-2 0-15,3-2-2 16,1-3 1-16,2 0-1 16,1 0-2-16,1 0 4 15,-2-8-2-15,-1-6 2 16,-3-1 0-16,-3-2 0 16,-7-2 0-16,-5-1-1 15,-1-2 1-15,-1-2-1 16,-2-6 3-16,6-3-2 15,-2-6 0-15,3-5 0 16,3-10-1-16,-2 2 0 0,-2-4 0 16,-1 4 1-1,-4 1 0-15,-6 3 0 0,0-3 1 16,-7 0-1-16,-1-2 0 16,-2-2-1-16,-6-5 1 15,0-8 0-15,-3-8 0 16,0-11 1-16,-4-6-1 15,2-8 1-15,-5-9-2 16,0-8-1-16,-8-2 1 16,-17 9-2-16,-8 6-2 15,-9 15-1-15,-11 15 6 16,-11 5-1-16,-9 9 1 16,-3 10-1-16,-8 8-11 0,-2 6-11 15,-4 9-29-15,-11 8-24 16,-11 12-82-16,-11 8-91 15</inkml:trace>
  <inkml:trace contextRef="#ctx0" brushRef="#br0" timeOffset="48760.7573">13208 10095 10 0,'0'0'6'0,"0"0"-5"15,0 0 1-15,0 0-2 16,0 0 1-16,0 0 38 0,0 0 5 16,0 0-15-16,0-3-4 15,1 3-4-15,-1 0-11 16,3 0-6-16,-3 0-2 15,1 0-2-15,1 0 1 16,2 0-1-16,0-2 0 16,5 2 0-16,-4-2 0 15,7 2 0-15,0 0 2 16,4 0 0-16,2-2-2 16,-2 2 5-16,2 0 2 15,-1 0-6-15,0 0 0 16,-2 0 0-16,-1 0-1 15,1 0 2-15,-1 0-2 0,-3 0 1 16,1 0-1 0,-1 0 0-16,0 0 1 0,-1 0-1 15,1 0 1-15,2 0 0 16,-1 2-1-16,5 0 2 16,1 0-2-16,0-2 0 15,0 2 0-15,1-2 1 16,1 1-1-16,-4-1 0 15,-1 0 1-15,4 0 0 16,-4 0-1-16,3 0 0 16,-2 0 0-16,4 3 0 15,2-2 0-15,2 2 0 16,0 0 0-16,6 2 0 16,-5 0 0-16,6-2 0 0,-4 2 0 15,-3-1 0-15,2-2 0 16,-4 2 1-16,3-2-1 15,-3-1 0-15,1 1-1 16,0 2 1-16,2-3 1 16,-1-1-1-16,1 0 2 15,1 0-2-15,2 0 1 16,6 0-2-16,-4 0 2 16,1-1-1-16,0-3 0 15,-6 1 1-15,2 1-1 16,-4 0 0-16,2 2 0 15,-2 0 0-15,2 0 0 16,-1 0 0-16,4 0 1 0,2 0-1 16,-2 0 0-1,2 0 0-15,2 0 0 0,0 0 0 16,-2 0 0-16,0 0 0 16,-1 0 0-16,0 0 1 15,-1 0 0-15,4 0-1 16,-1 0 0-16,3 0-1 15,3-2 1-15,-6 2 0 16,1 0 1-16,1-2-1 16,-5-2 0-16,2 3-1 15,-1-1 1-15,2-1 0 16,0 3 0-16,3-2 0 0,0 0 1 16,-3 2-1-16,2-1-1 15,-4-1 1-15,1 0 0 16,1-3 0-16,0 3 0 15,1-1 0-15,0-3 1 16,-2 0-1-16,1 0 0 16,-4 1 2-16,0-1-2 15,1-3 0-15,0 2 0 16,-4 0 0-16,2-1 1 16,-1 0-1-16,-2 0 0 15,-4 2 1-15,-3-1 0 16,-2 1 4-16,-3 1 8 15,-2-1 8-15,-1 1-4 16,-2-1-7-16,1-1-5 0,0-1-2 16,3-1 0-16,-1-1 3 15,-1 0-2-15,4-5 2 16,-5 0 1-16,2-1-5 16,-3 0 4-16,1 2 4 15,-2-4-9-15,0 0 8 16,-1 1 2-16,-2-1-9 15,2 5 4-15,-3 1 0 16,1 0 0-16,-2 3-3 16,2 0-2-16,-2 1 0 15,0-1 4-15,0 1-4 0,0 0 1 16,0-1 5 0,0-1 4-16,0-1-4 0,-2 0-5 15,0 1 2-15,-1 1-4 16,1-1 2-16,0 1-2 15,-1-3 3-15,2-1-2 16,-4 0 0-16,1 1-1 16,1 2 0-16,1 1 0 15,-3 0 1-15,-1 2-1 16,1-1 0-16,1-2-1 16,-1 3 1-16,2 1 7 15,-1 2-1-15,4 0-5 16,-1 3 0-16,0 0-1 15,-2-1 0-15,0 0-4 16,-1 0-2-16,-2-1 0 16,-1-2 0-16,-3 2 1 0,-2-3 5 15,-2 1 6-15,-1-2-5 16,-3 0 4-16,4 2-10 16,-2-2 12-16,-4 3-4 15,0-2-3-15,-6 1-5 16,-1 2 4-16,-1-1-3 15,-2 3 1-15,-8 1-14 16,0 0 9-16,-7 0-5 16,-3 0 5-16,2 2-2 15,0 4 8-15,3 1 2 16,2-2 0-16,0-2-4 0,4 3 11 16,1-2-7-16,-3 5 0 15,-4-1 0-15,-2 3-8 16,2 1-9-16,-5-2 10 15,3-1 6-15,5 1-5 16,-2-2 3-16,7-2-1 16,-4 1-3-16,2-3 7 15,-2 3-2-15,-2 1-5 16,-3 0 7-16,-4 4-2 16,-4-4 2-16,-2 3 0 15,-1 1-2-15,-3-2 2 16,-4 0 1-16,-3 2 0 15,1 1-1-15,-4-3 0 16,-1 5-3-16,-3-2 3 16,1 0-1-16,-1-1 1 0,-4 2 0 15,2-3 0-15,-3 1-2 16,0 1 2-16,-2-1 5 16,4 1-5-16,-1 4 0 15,7-3-2-15,9-1 2 16,10-1 0-16,13-5 5 15,12-2-5-15,9-1 1 16,6 2-2-16,3-2-1 16,2 3 0-16,2 2 1 15,-3 2-9-15,1 6-15 0,2-1-17 16,-2 6-15 0,5-3 10-16,0-3-68 0</inkml:trace>
  <inkml:trace contextRef="#ctx0" brushRef="#br0" timeOffset="49916.659">15859 12213 75 0,'0'0'16'0,"0"0"-3"15,0 0 8-15,0 0-2 16,0 0-15-16,0 0-3 15,0 0 1-15,-29-51-2 16,26 48 0-16,3-2 2 16,0 4-2-16,0-3 0 15,0 2-3-15,0-4-4 16,0 1 3-16,7-1-7 0,4-2 5 16,3 1-2-16,-4 1 7 15,1 3-12-15,-1 2-8 16,-2-2-7-16,-3 3-20 15</inkml:trace>
  <inkml:trace contextRef="#ctx0" brushRef="#br0" timeOffset="50593.4348">16729 11737 5 0,'0'0'2'0,"0"0"2"16,0 0-2-16,113-45 4 15,-90 37-1-15,-1-1-4 16,-2 4 0-16,-3-2 1 16,1 1-2-16,2 0 0 15,1-1 0-15,3 0 0 16,0-2 1-16,1-1-1 15,2 0 0-15,-3 2 1 16,2-1-2-16,-3 3 0 16,-8-1-8-16,-1 4-6 15,-4 1 11-15</inkml:trace>
  <inkml:trace contextRef="#ctx0" brushRef="#br0" timeOffset="50960.0246">17420 11485 3 0,'0'0'2'16,"0"0"-1"-16,0 0-1 15,0 0 1-15,0 0 1 16,0 0-2-16,65-33 3 0,-55 29 3 15,3 2-4-15,-1 0-2 16,4-1 2 0,2 0-2-16,-1-1-2 0,2 0 0 15,0-3 0-15,-3 3-14 16,2-4 16-16,-1 1 0 16,1 1 0-16,-3 1 0 15,-1 0 0-15,0 2 0 16,1 1 0-16,-3-1 0 15,2-1 0-15,1 2 0 16,1-2 0-16,0 1 0 16,-1-3 0-16</inkml:trace>
  <inkml:trace contextRef="#ctx0" brushRef="#br0" timeOffset="51349.4956">18396 11164 16 0,'0'0'13'16,"0"0"-10"-16,0 0-1 16,0 0-2-16,0 0 2 15,0 0 1-15,37-22 11 16,-20 15-4-16,0 0-7 15,8 2-2-15,-4-2-1 16,6 3-3-16,-6-3-4 16,3 0-13-16,-5 1 0 15,0 0 3-15</inkml:trace>
  <inkml:trace contextRef="#ctx0" brushRef="#br0" timeOffset="51564.816">18911 10948 4 0,'0'0'32'0,"0"0"-17"16,0 0-11-16,0 0-2 15,0 0-2-15,0 0 0 16,40-26-2-16,-35 20-4 0,1 3-1 15,-2-1 1-15,2-2-11 16,1 2-2 0</inkml:trace>
  <inkml:trace contextRef="#ctx0" brushRef="#br0" timeOffset="51889.8128">19232 10785 0 0,'0'0'18'0,"0"0"-1"15,0 0 7-15,0 0-7 16,0 0-13-16,0 0-4 16,42-13-4-16,-35 13-13 15,0 0-32-15</inkml:trace>
  <inkml:trace contextRef="#ctx0" brushRef="#br0" timeOffset="52043.5166">19386 10745 6 0,'0'0'4'0,"0"0"-4"0,0 0-1 15,0 0-1-15,0 0-1 16,0 0 0-16,96-27 2 15</inkml:trace>
  <inkml:trace contextRef="#ctx0" brushRef="#br0" timeOffset="52225.4609">19550 10683 43 0,'0'0'30'0,"0"0"-28"0,0 0-2 16,0 0 0-16,0 0-2 15,0 0-11-15,44-16 6 16,-37 14 4-16,-3 1 3 15,-4-1 1-15,1 0 3 16,1 1 7-16,-1-3-2 16,5 2-3-16,1 1-5 15,4 1-1-15,5-4-50 16</inkml:trace>
  <inkml:trace contextRef="#ctx0" brushRef="#br0" timeOffset="52393.2497">19773 10611 7 0,'0'0'59'0,"0"0"-32"0,0 0-4 16,0 0 9-16,0 0 6 15,0 0-25-15,32-13-13 16,-9 8 0-16,10 0-15 16,6-2-25-16,5-1-68 15</inkml:trace>
  <inkml:trace contextRef="#ctx0" brushRef="#br0" timeOffset="52572.0363">20315 10476 37 0,'0'0'79'0,"0"0"-46"16,0 0-10-16,0 0-10 16,0 0-10-16,0 0-3 15,30-15 1-15,-15 9-1 16,0 1 0-16,0 2 0 15,2 1 0-15,-1-1 0 16,6-1-14-16,7 0-49 16</inkml:trace>
  <inkml:trace contextRef="#ctx0" brushRef="#br0" timeOffset="52784.1331">21673 10120 75 0,'0'0'0'16,"0"0"-30"-16</inkml:trace>
  <inkml:trace contextRef="#ctx0" brushRef="#br0" timeOffset="52961.4122">21673 10120 25 0,'-41'-10'50'16,"41"8"-27"-16,0 1-15 15,0 1-8-15,0-2-6 16,0 2-3-16,5-3 2 0,11 0 3 16,2-4 3-16,3 1-15 15,1 0 13-15,-1-2-2 16,2 0 5-16,-7 1 0 15,2-4 1-15,-2 1-1 16,0 1-27-16,1-5 9 16,3-1 18-16,0-2-10 15</inkml:trace>
  <inkml:trace contextRef="#ctx0" brushRef="#br0" timeOffset="55726.6553">24035 8628 28 0,'0'0'0'15,"0"0"-5"-15,0 0-2 16,0 0 7-16,0 0 1 15,0 0 0-15,-7 0 0 16,0 0 0-16,1 4-1 16,-7-1 3-16,2 5 0 15,1-1-3-15,-5 3 3 16,-2-1-3-16,0 0 0 0,-2 1 1 16,-3 0-1-16,-1 2 1 15,-2-2-1-15,-2 2 0 16,2-3-2-16,2 2 1 15,-1-2-3-15,3 3 3 16,4-3-6-16,0-3 5 16,7 1 2-16,-4-4-1 15,3 4 1-15,2-2 0 16,0 3 0-16,-1 0 0 16,0 2 0-16,0-1 0 15,-1 2 0-15,-3 0-2 16,0-3-4-16,0 2 2 15,-5 0 3-15,3-2 1 16,1 0 0-16,-2-1 0 16,6 0 0-16,-2 1 0 0,5 0 0 15,-2 1 0-15,1 1 0 16,-3 2 0-16,2-1 0 16,-2-1 0-16,0 0 0 15,2 0 0-15,-1-1 0 16,1-3 0-16,0 1 0 15,0 1 1-15,-3 2 1 16,-1-2-2-16,1-1 0 16,-4 2 0-16,2-2 0 15,1-1 1-15,2-1-1 16,0 1 0-16,1 0 0 16,1-3 2-16,-1 1-2 0,6 0 1 15,1 0 2-15,-1 0-1 16,-1 3-2-16,1-2 0 15,-3 3 1-15,2-1-1 16,-3 2 0-16,0-2 0 16,-2 0 3-16,1-2-3 15,-3 2 0-15,2-2 0 16,1-1 0-16,3-1 1 16,2 0 5-16,0-1-6 15,4 3-3-15,0 1-3 16,-4 1 4-16,2-1 2 15,-2 1-2-15,-1 2-4 0,1-2 2 16,2-2 4-16,-3 2 0 16,1-2 0-16,-1-1 0 15,1 1 0-15,1 0 0 16,-1-2 0-16,0 3 0 16,0-4 1-16,-1 5 1 15,-1-2-2-15,0 1 4 16,0-1 2-16,-1 1 1 15,-4 1 4-15,1-2 7 16,0 2 2-16,-3-3-5 16,3 0 8-16,-1 2-8 15,5-2-11-15,0 1-4 16,4 0 2-16,-5-2-1 0,2 1-1 16,-1-1 0-1,0 4 0-15,1-1 0 0,-2 1 0 16,2-1 0-16,-2 1 0 15,2-2 0-15,0-1 0 16,1 2 0-16,1-1 0 16,-6 3 1-16,1 0 0 15,-2-1-1-15,3 1 0 16,1 0 0-16,-1 0 0 16,2 2 0-16,-2-1 0 15,1-1 0-15,0 0 0 16,0-1 1-16,-4 1-1 15,2-2 0-15,-5 3 0 16,-5-2 2-16,-1 1-1 0,0 0-1 16,-3-1 2-16,2 0 0 15,-2-4 0-15,2 4-2 16,-1-1 1-16,0-1-1 16,-2 0 1-16,1 0-1 15,0 1-1-15,1-1 1 16,-2 1 0-16,0-3 0 15,0 4 0-15,-1 0 0 16,2 0 0-16,-2 2 0 16,2-4 0-16,1 2 0 15,-3-2 0-15,3 1-1 16,1 1 1-16,-3 2 0 16,0-3 0-16,2-1 0 0,-3 2 0 15,2 0 2-15,0-2-2 16,0 1 1-16,-2-2-1 15,-1 0 0-15,4 3-1 16,1-2 1-16,1 0 0 16,0 1 0-16,-3-1 1 15,-2 1 0-15,-1-1-1 16,-3 4 2-16,-5-1-2 16,2 0 0-16,-3 0 2 15,0-1-2-15,1 1 1 16,5-1 2-16,0 0-1 15,2-2 3-15,4 1-5 16,1-2 0-16,1 0 1 0,1 0-1 16,0 1 0-16,-1-2 2 15,1 2-2-15,2 0 0 16,-2-2 0-16,0 2 0 16,-3 0 1-16,0-1 1 15,-4 3-2-15,0-1 0 16,-5 2 0-16,2-1 0 15,2-2-2-15,1 1 2 16,0-3 0-16,2 0 2 16,7 0-2-16,1 1 1 15,1-2-1-15,4 0-1 16,0 3 1-16,2-1-3 0,-2 0 3 16,-1 0 0-16,2-1-1 15,-5 0 0-15,1 1 0 16,0 3 1-16,-4-1 0 15,3 0 0-15,2-2 0 16,-1 0 0-16,2 1 0 16,-1-3 0-16,2 4 0 15,-1 0 0-15,1-2 0 16,-2 2 0-16,-3-4 0 16,0 5-1-16,-1-3 1 15,0 3-3-15,0-2-3 16,0-1 5-16,0-1 0 0,-2 1-2 15,1-1 2-15,2 0 1 16,-2 1 1-16,4-2-1 16,0 1 0-16,-3 3 0 15,3-4 0-15,1 3 0 16,0 0-1-16,-1-1 1 16,0 1 0-16,1-2 0 15,2-1 0-15,-6 0 0 16,4 0 1-16,0 2-1 15,-3-3-1-15,2 5 1 16,-2 0 0-16,-3 0 0 16,0-2-1-16,-1 1 0 15,0 2 1-15,-2-4-5 16,-1 1-1-16,-1 1-1 16,2-3 1-16,3 1 6 0,1 0-1 15,3-1 0-15,4-1 1 16,0 1 1-16,2 1-1 15,-2-1 0-15,0 0 0 16,-1 1 0-16,2-1 0 16,-3 1 1-16,3 1-1 15,-1 0 0-15,2-1 0 16,0-1 2-16,3 0-2 16,-2 0 0-16,1 1 2 15,-3-1-1-15,1 1-1 16,-1 2 1-16,-5 1-1 15,-1 0 0-15,-4 2-1 0,-2 0 1 16,-7 1-4-16,-2 2-4 16,-3-2-36-16,-5 2-4 15</inkml:trace>
  <inkml:trace contextRef="#ctx0" brushRef="#br0" timeOffset="55985.0136">18794 10525 24 0,'0'0'24'0,"0"0"-2"16,0 0-14-16,-97 25-2 15,82-19-6-15,-4 1 0 16,-1 4-3-16,-7 3-4 16,-4 2-23-16,-10 2 2 15,-2 0 12-15,-1-1 16 16,3 2 0-16</inkml:trace>
  <inkml:trace contextRef="#ctx0" brushRef="#br0" timeOffset="56460.2384">17694 10994 0 0,'0'0'3'16,"0"0"-2"-16,-117 44 7 16,83-28 11-16,4-3 1 15,4-1-9-15,-1 1-4 0,4 0-6 16,-2 0-1-16,3-1 3 16,-3 1-3-16,-3 0 1 15,3 0 1-15,-3 1 0 16,3 2-2-16,-4 2 0 15,1-1 0-15,1 3 1 16,-7-1-1-16,0-1 0 16,-2 4-1-16,-4 2-1 15,-1-1 1-15,-3 0 1 16,0 1 0-16,-4 1-2 16,-1-2 2-16,-3 2 0 15,2 0 0-15,2-1 1 16,3 5-1-16,-2 0-7 15,-1 4-12-15,-3 4 6 0,0 6 8 16,-5 5-25-16,-3 3 30 16</inkml:trace>
  <inkml:trace contextRef="#ctx0" brushRef="#br0" timeOffset="56538.2436">15782 12163 0 0,'0'0'9'0,"-102"76"-9"15</inkml:trace>
  <inkml:trace contextRef="#ctx0" brushRef="#br0" timeOffset="56876.7193">15055 12655 7 0,'0'0'57'16,"0"0"-22"-16,0 0-22 15,0 0-12-15,0 0 0 16,-93 48 1-16,86-42-1 16,1 0-1-16,0 2 0 15,-2 0 0-15,-3 3-3 16,-2 4-2-16,-2-2-10 16,-1 1 10-16,-4 0 2 15,-3 2 3-15,0 0-11 16,1 2-14-16,0-4 23 0,2-3-1 15,4-1-1-15,2-1-1 16,3-6 5-16,-1 3 0 16,5-1 1-16,1 1 3 15,-3 6-4-15,-3 1-5 16,-1 5 3-16,-1 1-16 16,-1 2 2-16</inkml:trace>
  <inkml:trace contextRef="#ctx0" brushRef="#br0" timeOffset="57485.674">15914 12300 16 0,'0'0'6'16,"0"0"-6"-16,0 0 6 15,0 0 14-15,0 0 2 16,0 0-13-16,0-3-1 16,0 3-6-16,0 0-2 15,0 0-5-15,3-2-40 16,4-3 6-16</inkml:trace>
  <inkml:trace contextRef="#ctx0" brushRef="#br0" timeOffset="60192.7205">23898 8618 86 0,'0'0'11'0,"0"0"-10"15,0 0 2-15,0 0 9 0,0 0 4 16,0 0-10-16,1 0-3 16,-1 0 7-16,0 0 8 15,0 0 2-15,0 0 0 16,0 0-1-16,0 0-3 16,0 0-9-16,0 0-4 15,0 0 2-15,2 0 3 16,3 0 8-16,3 0 5 15,5 0 3-15,2-2 0 16,0-2-8-16,4 0-3 16,-1 1-8-16,-1 2-4 15,-3-1 2-15,3 2-3 16,-3-2 1-16,3 0 0 0,-4 1 0 16,1-3-1-16,-2 4 1 15,-2 0-1-15,0-2 4 16,-3 1 1-16,0-1-1 15,0 0 1-15,-1 2-1 16,1 0-2-16,-1 0-2 16,1-1 2-16,0 1 0 15,3-2-1-15,1 0 0 16,2 0 2-16,1-1 2 16,-3 2 8-16,7-2 1 15,-6 1-5-15,2 0-2 16,-2 1-4-16,-1-1-2 0,1 0 1 15,1 1-2-15,-3 1 0 16,4 0 1-16,-2-2-1 16,3 2 0-16,2 0 1 15,-4-4 0-15,5 3 0 16,0-1-1-16,1 2 1 16,1 0-1-16,1 0 0 15,-1 0 0-15,3 0 2 16,0 0-2-16,0 0 0 15,5 7-2-15,1-2 2 16,4 2 0-16,-3-1 2 16,4-1-2-16,1-2 1 15,6 1 0-15,-1-3-1 0,1-1 1 16,1 0 0 0,-3 0-1-16,0 0 3 0,-4 0-3 15,-6-1 1-15,2-1-1 16,-3 0 0-16,1 2 0 15,2 0 0-15,-2 0-1 16,4 0 1-16,-4 0 0 16,4 0 0-16,1 0-1 15,1 0 1-15,3-7 0 16,7 0 0-16,3-5 0 16,-1 1 1-16,1-3-1 15,-5 2 1-15,4 1-1 0,-5 4 0 16,4 0 0-1,-3 2-1-15,4 1 1 0,5 0 0 16,0-1 1-16,3 2-1 16,-4-1 0-16,-9-3 1 15,-3 1-1-15,-9 0 0 16,-3-3 2-16,-6 4-2 16,-1 1 2-16,1-1-2 15,2 1 0-15,6-3 0 16,1-2 0-16,2 2 0 15,-1-3 0-15,1 1 0 16,0-1 0-16,-4 0-2 16,0 2 2-16,-7-1 2 0,0-1-2 15,1 2 0 1,-1 0-2-16,2-1 5 0,1-1-6 16,2-1 6-16,1-2-4 15,-3-1 1-15,1 0 0 16,-4 1 1-16,-2 0-1 15,-7 0 2-15,0 2 0 16,-3-1 0-16,1 0 4 16,0-1 5-16,-3 2-11 15,1-2 3-15,1 2-1 16,1-2-2-16,2-3 0 16,2 1-1-16,1-4 2 15,2-1-1-15,-2-1 1 16,1-2-1-16,0-2 0 15,-4 4 0-15,1 2 0 16,-2-1 0-16,0 1 0 0,3 3 1 16,-2-5-1-16,0 2 0 15,2 2 0-15,2 1-1 16,-6 4 0-16,3 0 0 16,-1 2 0-16,1 1 0 15,-3 1-1-15,1 1 2 16,2 1 0-16,-3 1 0 15,4 0-1-15,-1 1 0 16,-1-2 1-16,4 2-1 16,-2 1-2-16,3 1 3 15,-3 2-1-15,0 0 0 16,0 0 1-16,-1 0-1 16,-3 0 1-16,0 0 0 0,-3 0 0 15,-3 0 0-15,-1 0 0 16,-2 0-1-16,-1 0 0 15,0 0-2-15,0 0 1 16,0 0 1-16,0 0-4 16,0 0-1-16,0 0-1 15,0 0-5-15,0 0 5 16,0 4 2-16,0-3 2 16,0-1 2-16,0 1 0 15,0 2 1-15,0-3-5 16,0 3-33-16,0 0-32 0,-8 3-9 15,-11 4 23-15,-3-1 20 16,-3-2-52-16</inkml:trace>
  <inkml:trace contextRef="#ctx0" brushRef="#br0" timeOffset="60892.3601">26973 8383 6 0,'0'0'131'0,"0"0"-129"16,0 0-2-16,0 0 0 15,0 0 11-15,0 0 2 16,16 53 2-16,-10-46 7 0,1-2-3 15,2 2 7 1,3-4 5-16,-2-1 4 0,7-2 7 16,5 0 13-16,7-6-8 15,2-12-13-15,3-5 1 16,1-2-18-16,-1-6-4 16,-3-1 3-16,1-3-12 15,-3 0-1-15,-4 0 0 16,-5 2-1-16,-3 4 3 15,-5 4-5-15,-5 10 0 16,-1 5 2-16,-6 4-1 16,0 4 4-16,0 0-3 15,0 2-2-15,0 0-2 0,0 0 2 16,0 0 2-16,0 0-2 16,0 0-5-16,0 10-8 15,-1 11 1-15,-11 4 12 16,0 6 0-16,-1-2 0 15,6-2 0-15,-1-3 0 16,3-3 0-16,4 1-1 16,1-7 1-16,0 0 0 15,0-3 0-15,0-4-11 16,0-1 2-16,0 1-13 16,1-3-50-16,4-5-41 15,0 0-58-15</inkml:trace>
  <inkml:trace contextRef="#ctx0" brushRef="#br0" timeOffset="61091.4589">27447 7927 262 0,'0'0'229'15,"0"0"-207"-15,0 0-20 16,0 0-1-16,0 0 18 15,0 0 7-15,0-26-26 16,0 26-3-16,0 0-69 16,4 0-64-16,13 16 57 15,2-3-14-15</inkml:trace>
  <inkml:trace contextRef="#ctx0" brushRef="#br0" timeOffset="61775.8897">27798 8194 30 0,'0'0'86'16,"0"0"-26"-16,0 0-1 0,0 0 11 15,0 0-13 1,0 0-21-16,-14 6-26 0,1-3-10 16,-4 6-1-16,-5 2 1 15,0 4 0-15,0 0-3 16,0 4 3-16,4 4-1 16,6-2-2-16,3-2-2 15,6-3-20-15,3-5 10 16,0-3 7-16,0-3 8 15,8-2 0-15,5-3 0 16,4 0 9-16,2-3-2 16,1-14 1-16,-1-3-3 15,1-4 1-15,-5 0 1 0,1 0 5 16,-3 5 16 0,-2 5-5-16,-3 4-10 0,-8 7-11 15,2 3-2-15,-2 0-5 16,0 0-3-16,0 0-7 15,0 13-7-15,0 7 19 16,0 7-1-16,0 4 4 16,0 1 3-16,0 0-3 15,-6 1 1-15,2-1 0 16,-3 1 0-16,0-1 0 16,-1-2-1-16,0-3 0 15,0-1-1-15,1-8 2 16,-3-1-2-16,0-6 2 15,-5-4 1-15,-5-1 7 0,-6-3 0 16,-1-1 10-16,-2-2-2 16,1 0-3-16,-3 0-7 15,2 0-3-15,-2 0-4 16,4 0 0-16,-2 0-3 16,5 0-38-16,-2 0-48 15,2 0-22-15,0 0 4 16</inkml:trace>
  <inkml:trace contextRef="#ctx0" brushRef="#br0" timeOffset="62532.2801">25854 14710 42 0,'0'0'0'16,"106"92"-8"-16</inkml:trace>
  <inkml:trace contextRef="#ctx0" brushRef="#br0" timeOffset="63383.045">27316 14938 426 0,'0'0'27'16,"0"0"-27"-16,0 0-37 15,0 0 11-15,0 0 26 16,0 0 30-16,-33 19-26 15,9-7 0-15,-3 1-4 16,-7 1-2-16,-8-5-56 16,1 0 37-16,-1-9 4 15,7 0 6-15,6 0 5 0,4-5 6 16,11-8 27-16,8-3-10 16,6-5-12-16,0-3 5 15,6-3-10-15,17 1-2 16,3 6 2-16,2 7 7 15,-2 6-3-15,-1 7 4 16,2 0-1-16,0 0-2 16,-3 8-2-16,-2 7 1 15,-2 2-3-15,-6 5-1 16,-3 1 0-16,-9 4 0 16,-2-4-1-16,-3 0-7 15,-18-4-15-15,-5-5 15 0,5-8 8 16,2-3 3-1,6-3 2-15,6 0 5 0,4 0-6 16,1 0-4-16,2 0 0 16,0 2-2-16,0 6 1 15,0 5 1-15,5 13 0 16,4 7 0-16,-4 5 0 16</inkml:trace>
  <inkml:trace contextRef="#ctx0" brushRef="#br0" timeOffset="66223.9188">27501 14251 0 0,'-118'-132'0'16,"-19"-9"0"-16,-28-2 0 16,-28 0 0-16,-27-2 0 15,-20-5 0-15,-29-4 0 16,-22 2 0-16,-22 6 0 16,-22 13 0-16,-2 8 0 15,5 1 0-15,5 0 0 0,5-4 0 16,12-1 0-1,7-4 0-15,18-2 0 0,6 3 0 16,0 2 0-16,10 9 0 16,7 10 0-16,17 6 0 15,12 8 0-15,3 7 0 16,13 4 0-16,17 3 0 16,20 9 0-16,26 5 0 15,17 7 0-15,20 6 0 16,12 4 0-16,18-6 0 15,14-5 0-15,18-8 0 16,47-1 0-16,8-2 0 16,0 1 0-16,100-3 0 0,26-5 0 15,35-9 0 1,25-4 0-16,24-5 0 0,19 2 0 16,14 6 0-16,11 9 0 15,0 12 0-15,-12 12 0 16,-20 15 0-16,-24 8 0 15,-27 9 0-15,-22 19 0 16,-9 4 0-16,-8-9 0 16,2 5 0-16,4 7 0 15,-2 0 0-15,-8 0 0 16,-8 5 0-16,-13 18 0 16,-17 5 0-16,-11-8 0 0,-14-16 0 15,-16-1 0 1,-39 8 0-16,-4-4 0 0,10-2 0 15,-16 0 0-15,-12-1 0 16,-8 4 0-16,15-2 0 16,0 4 0-16,-8 1 0 15,9-3 0-15,4 1 0 16,0-3 0-16,0-2 0 16,12 0 0-16,-7-4 0 15,5 0 0-15,0 0 0 16,-3 0 0-16,2 0 0 15,9 0 0-15,12 0 0 16,1 0 0-16,5 0 0 16,0-2 0-16,3-2 0 15,-2-2 0-15,-10 1 0 0,-17 2 0 16,-7 3 0 0,8 0 0-16,-10 0 0 0,-1 0 0 15,-27 0 0-15,-6 0 0 16,-7 0 0-16,-4 0 0 15,-8 0 0-15,-6 2 0 16,-8 3 0-16,-5 3 0 16,-3 3 0-16,1 15 0 15,2 14 0-15,2-3 0 16,1 4 0-16,9 2 0 16,18-1 0-16,33-5 0 15,6-6 0-15,-12-5 0 16,24-17 0-16,28 6 0 15,11-2 0-15,6-3 0 0,7-4 0 16,6-3 0-16,-2-2 0 16,6-1 0-16,0 0 0 15,-8 0 0-15,-11 0 0 16,-12 0 0-16,-14 0 0 16,-24 0 0-16,5-6 0 15,-8-2 0-15,0-6 0 16,-21 9 0-16,-13-1 0 15,-17-1 0-15,-10 5 0 16,-11 2 0-16,-1 0 0 16,6 0 0-16,8 0 0 15,9 0 0-15,10 2 0 16,11 2 0-16,2-3 0 0,8 1 0 16,-3 0 0-1,0-1 0-15,-3 2 0 0,-5 1 0 16,-1-1 0-16,2 3 0 15,-4 1 0-15,5 0 0 16,2-1 0-16,4 1 0 16,4-2 0-16,-2-1 0 15,2 1 0-15,-7 1 0 16,1-2 0-16,-3 2 0 16,6 1 0-16,-3-2 0 15,9 0 0-15,9-3 0 16,1-2 0-16,-4 0 0 15,4 0 0-15,2 0 0 0,0 0 0 16,3 0 0-16,-3 0 0 16,-1 0 0-16,-6 0 0 15,-11 1 0-15,-16 7 0 16,1-1 0-16,-8 2 0 16,-14-5 0-16,0 6 0 15,-11-1 0-15,-10-4 0 16,-6 12 0-16,-9 10 0 15,12 4 0-15,-1-14 0 16,3 34 0-16,-15 8 0 16,3 1 0-16,-15-20 0 15,-1-3 0-15,16 11 0 16,-18 0 0-16,12 2 0 16,1-2 0-16,0-4 0 15,-8 2 0-15,-10-5 0 0,-1-41 0 16,-21 51 0-16,11-36 0 15,1 27 0-15,-3-30 0 16,14 24 0-16,5 0 0 16,8-10 0-16,12-26 0 15,14 8 0-15,13 1 0 16,7 12 0-16,7-1 0 16,2-3 0-16,3-1 0 15,1 1 0-15,5 8 0 16,5 3 0-16,6 1 0 15,18 3 0-15,2-24 0 0,-8 15 0 16,3-21 0-16,6 0 0 16,3 9 120-16,2-11-120 15,0 0-120-15</inkml:trace>
  <inkml:trace contextRef="#ctx0" brushRef="#br0" timeOffset="66437.4442">20948 10830 66 0,'0'0'0'0</inkml:trace>
  <inkml:trace contextRef="#ctx0" brushRef="#br0" timeOffset="66851.7772">22982 10278 48 0,'0'0'7'0,"0"0"1"15,106-45 24-15,-66 33-8 16,6 1-7-16,5 3-15 16,1 1-2-16,2 2-13 15,-3 2-8-15,-2-2-40 16</inkml:trace>
  <inkml:trace contextRef="#ctx0" brushRef="#br0" timeOffset="67064.7103">24407 9845 163 0,'0'0'9'0,"124"-53"-7"16,-67 41-2-16,-8 1 0 16,-4 7-14-16,-11 1-8 15,-4-2 18-15,-9 1 4 16,-3 1 0-16,-2 1 0 15,-2 0 0-15,-3 2 0 16,0 0-25-16</inkml:trace>
  <inkml:trace contextRef="#ctx0" brushRef="#br0" timeOffset="68124.6902">24377 9615 229 0,'0'0'0'0,"0"0"-22"0,0 0-9 15,0 0 29-15,0 0 2 16,0 0 4-16,16 65 4 15,-9-47-2-15,4 1 2 16,3-1 4-16,4-5-6 16,5-1 0-16,9-5 13 15,7-7 9-15,12 0 7 16,7-14 1-16,3-9 3 16,-1-9-16-16,-2-3 3 15,-3-5 22-15,-5-5-21 16,-4 5-12-16,-10 8-4 15,-13 9 5-15,-9 14 4 16,-9 4-8-16,-5 5-12 0,2 0 1 16,-2 0-1-16,0 0-3 15,0 0-27-15,0 0-54 16,0 0-40-16,0 3-14 16,0 3 6-16</inkml:trace>
  <inkml:trace contextRef="#ctx0" brushRef="#br0" timeOffset="68591.1397">25410 9271 137 0,'0'0'8'0,"0"0"-5"15,0 0-3-15,0 0 1 16,0 0 0-16,0 93 3 16,1-79-2-16,5-1 1 15,3-6 0-15,-2-2 10 16,5-2 3-16,2-3 12 15,6 0 30-15,8-3 4 0,8-16-27 16,5-5 0-16,-1-5-5 16,3-2-4-16,-2-5 0 15,-2 1-1-15,-4-1-1 16,-2 6-9-16,-7 7-8 16,-6 3 3-16,-6 9-1 15,-7 5-5-15,-3 1-2 16,-2 3-1-16,-2 1-1 15,0-1 0-15,0 0-7 16,0 2-15-16,0-1-32 16,0 1-38-16,0-2-8 15,-11-2-7-15</inkml:trace>
  <inkml:trace contextRef="#ctx0" brushRef="#br0" timeOffset="69144.8867">26373 8130 109 0,'0'0'82'16,"0"0"-81"-16,0 0-1 16,0 0 0-16,0 0 0 15,0 0 2-15,-2 40-1 0,4-30 1 16,9-1-2-16,1 0 4 16,3-4 23-16,5-3 14 15,1-2 2-15,1 0 3 16,-3 0-20-16,3-12 9 15,-2-3-4-15,-1 0 1 16,1-3-9-16,-2-3-4 16,-2 3-12-16,-1-1-6 15,-1 3-1-15,-3 5 0 16,-4 1-12-16,0 3-49 16,-2 1-11-16,-4-1 10 15,2 2-14-15,-3 0-51 0</inkml:trace>
  <inkml:trace contextRef="#ctx0" brushRef="#br0" timeOffset="70863.722">25157 8754 12 0,'0'0'0'0</inkml:trace>
  <inkml:trace contextRef="#ctx0" brushRef="#br0" timeOffset="71066.8215">26689 8215 63 0,'0'0'0'0</inkml:trace>
  <inkml:trace contextRef="#ctx0" brushRef="#br0" timeOffset="71492.7175">19379 9783 123 0,'-169'111'0'0,"13"8"-17"16,3-3 5-1,8-1 11-15,15-6-12 0,17-7 11 16,23-12-1-16,22-13 6 16,19-14-5-16,15-19 2 15,6-8-39-15,10-10 12 16</inkml:trace>
  <inkml:trace contextRef="#ctx0" brushRef="#br0" timeOffset="72206.2773">15292 12387 92 0,'0'0'22'16,"0"0"-17"-16,0 0-1 15,0 0 2-15,0 0 4 0,0 0-5 16,0 0-5-1,0 0 0-15,0 0 0 0,0 0-3 16,2 0-18-16,5-2-15 16,2-8-36-16</inkml:trace>
  <inkml:trace contextRef="#ctx0" brushRef="#br0" timeOffset="72386.5129">15652 11980 142 0,'0'0'2'15,"0"0"-2"1,0 0-8-16,0 0 3 0,86-88-15 16,-65 73 1-16,4-5-37 15</inkml:trace>
  <inkml:trace contextRef="#ctx0" brushRef="#br0" timeOffset="73600.6445">15049 9002 103 0,'0'0'3'15,"0"0"-3"-15,0 0 1 16,0 0 10-16,0 0 3 0,0 0 21 15,-4-22-16-15,4 22-10 16,0 0 2-16,-4 0 0 16,3 0-8-16,1 0-3 15,0 0-1-15,0 7-2 16,0 8 3-16,0 3 3 16,0-3 2-16,0 1 21 15,1-1-15-15,5-6-9 16,-1-2 3-16,1-4 1 15,-2 0-5-15,3-1-1 16,-2-1 0-16,3-1 5 16,-1 2 0-16,3-2-1 15,-6 0-4-15,2 0 5 0,4 0 2 16,0 0 5-16,4-11 5 16,5-1-8-16,-3 3-2 15,2-2 2-15,-3-1-1 16,-1 3 5-16,1 2-6 15,-4-2-3-15,-1 4-4 16,-1 3 0-16,-5 2-2 16,2 0-1-16,2 0-48 15,-2 2-29-15,-1 13 4 16</inkml:trace>
  <inkml:trace contextRef="#ctx0" brushRef="#br0" timeOffset="74194.6877">16580 11541 195 0,'0'0'0'0,"0"0"0"16,0 0-17-16,0 0-4 15,0 0 21-15,0 0 0 16,-7 0 3-16,14-10-3 15,18-4-3-15,9 2 3 16,5-3-12-16,2 1-83 16</inkml:trace>
  <inkml:trace contextRef="#ctx0" brushRef="#br0" timeOffset="74365.2876">17382 11185 156 0,'0'0'8'0,"0"0"-5"15,105-55 0-15,-69 37-3 16,4-3 3-16,2-2-3 16,3-1-3-16,3-5-4 15,6 0-3-15,3 1-2 16,3-1-24-16,3-1-49 16</inkml:trace>
  <inkml:trace contextRef="#ctx0" brushRef="#br0" timeOffset="74944.7583">24479 7979 22 0,'0'0'0'16</inkml:trace>
  <inkml:trace contextRef="#ctx0" brushRef="#br0" timeOffset="76140.8055">25840 7266 39 0,'0'0'66'0,"0"0"-18"16,0 0-7-1,0 0-2-15,0 0-4 0,3-92-14 16,-3 73 16-16,0 2-24 16,-2 5 1-16,-1-1 5 15,-1 3 7-15,-2 0-17 16,-2 1 4-16,2 2-11 15,-2 0 5-15,1 2 0 16,0 1-6-16,0-2 4 16,-6 2 3-16,-1 1-5 15,0 0-3-15,-3 1 0 16,2 2-10-16,1 0 10 16,-1 0 5-16,-3 0 3 15,3 0-3-15,-5 5-1 16,0 6-4-16,1 0 1 15,-2 3-1-15,-1 4 0 16,0-1 0-16,-4 6 0 0,4 1 2 16,-2 0 2-16,3 1-4 15,2-3 3-15,2-1 0 16,5 2-2-16,2-3-1 16,-2 2-4-16,5-2 4 15,0 5 3-15,-4 0-1 16,7 3 0-16,-2 2-2 15,2 0-1-15,4 0 1 16,0 1 1-16,0 2 3 16,0-2-8-16,0 1 8 0,0-2-8 15,0-1 7-15,0-1-3 16,3-5 2-16,4 2 0 16,4-5-2-16,0 2 0 15,-1 1 0-15,7-1 4 16,-1 0-8-16,2-4 9 15,2-1-7-15,1-2 2 16,3-5 0-16,1-2 7 16,1-5-7-16,0-3 3 15,0 0-3-15,5 0 4 16,4 0-4-16,3-3 7 16,4-12-2-16,-5-3-5 15,1-3 0-15,-3-4 27 16,-4-1-14-16,-1-1-8 0,-6-3 1 15,0-5 11-15,0-4-8 16,-6-3 3-16,2-5-8 16,-4-1 0-16,-2-2 1 15,-3 2-2-15,-2 1-1 16,-4-5 1-16,-5 1-2 16,0-3 2-16,0-1-1 15,-12 1 0-15,-5 3-1 16,-6 3-1-16,0 3 0 15,-2 5 0-15,1 4 1 16,-1 10-10-16,4 3 10 0,-1 6-2 16,1 5 1-1,-3 4-37-15,-9 8-61 0,-13 0 7 16,-13 12 8-16,-9 13-52 16,-1 1-34-16</inkml:trace>
  <inkml:trace contextRef="#ctx0" brushRef="#br0" timeOffset="77494.3748">16641 11319 110 0,'0'0'20'0,"0"0"-20"16,0 0-4-16,0 0 4 0,0 0 0 15,0 0 0-15,25-54 3 16,-23 46-1-16,3-2 8 16,2-1-10-16,3-3-2 15,5-2 0-15,2-2-16 16,5-1-35-16,6-3-13 16</inkml:trace>
  <inkml:trace contextRef="#ctx0" brushRef="#br0" timeOffset="77973.4871">17516 10500 7 0,'0'0'12'0,"0"0"0"16,95-92 21-16,-57 60-9 15,0 1-2-15,-3 1 6 16,-1 3-11-16,-1 3-11 16,-7 3-6-16,-5 5-1 15,-5 1-8-15,0 1-6 16,-5 1 1-16,2-1 11 0,1 0-11 15,2-3 4-15,2 0 8 16,0-1 2-16,1-1 2 16,1 2-2-16,-3 1 18 15,3 1-17-15,-1 4-1 16,-4 4-2-16,0-2 0 16,2 3-11-16,0-2 2 15,2-2-3-15,-3 1-2 16,4-4-4-16,0-1 20 15,5 3 0-15,-2-1 2 16,2-1-1-16,2 3 1 16,-3-1-2-16,-4 5-5 15,1-1-26-15</inkml:trace>
  <inkml:trace contextRef="#ctx0" brushRef="#br0" timeOffset="78276.9121">18999 9560 23 0,'0'0'26'0,"0"0"-25"16,0 0-1-16,0 0 1 16,93-45-1-16,-69 40 0 15,1-5-3-15,-1 5-45 16</inkml:trace>
  <inkml:trace contextRef="#ctx0" brushRef="#br0" timeOffset="78775.7051">19333 9416 10 0,'0'0'14'0,"0"0"-8"0,0 0 3 16,95-43-5-16,-65 32-4 16,10-2 1-16,5-1-1 15,0-2 4-15,2-2 2 16,-1 0 12-16,-4 1 2 15,1-3 5-15,-2 3-8 16,0-1-2-16,2 0-3 16,1 3 2-16,1-3-3 15,0 4-10-15,6-2-1 16,0 1 0-16,1 3-6 16,-1 0 1-16,-5 3-1 15,1-3 0-15,-5 3 4 16,0-2 1-16,-2-1 1 0,-1 2 1 15,-3-2-1-15,-3 2 0 16,1 1-1-16,0-1-18 16,1-1 6-16,2 0-6 15,7-2-11-15,1 0 7 16,8-4 20-16,0 0 3 16,2 4 1-16,0-4 5 15,1 2 1-15,-4 0-6 16,-1 1-1-16,2 1 1 15,-4 0-1-15,-1 3-3 16,1-2-4-16,-1-1 0 16,3 1 7-16,-2-1-2 0,-1 0 0 15,-4-2 2-15,1-1-4 16,-3 2 4-16,-2-2 3 16,2 0-3-16,-1 0 0 15,1 2-16-15,-2-1 16 16</inkml:trace>
  <inkml:trace contextRef="#ctx0" brushRef="#br0" timeOffset="79509.1653">22066 8525 1 0,'0'0'4'16,"0"0"21"-16,0 0-25 16,0 0-4-16,120-71 4 15,-85 57 0-15,-1 1 4 16,0 1-3-16,-3 3 5 15,-3 1 8-15,-1 0-4 0,-3-1-4 16,-2-1 5-16,2 0-5 16,1-1 2-16,4-4-3 15,3 0-5-15,5 0 1 16,6-4-1-16,1 5 0 16,0-3 2-16,4 3 2 15,-3-2 1-15,-1 1-1 16,-3 3 3-16,-3-3 2 15,-3 2 5-15,-1-1-8 16,2 1-4-16,3-1-2 0,1-4 2 16,3 0-1-1,2-1-1-15,-1-2-1 0,1 1-1 16,-1-2 4-16,-3 2-4 16,-3 0 4-16,-6 1-2 15,-1-1 0-15,-4 5 0 16,0-6 1-16,0 5 4 15,1-3-4-15,2 3-2 16,3 1 1-16,5 0 0 16,-1 4-2-16,0 2 1 15,1-3 1-15,-4 3 0 16,-1-3 0-16,-3 1 1 16,-5 0-1-16,-2-1 0 15,-3 2 0-15,0-2 0 16,1-1 3-16,4 1-3 15,2-1 0-15,4 0 0 16,0 1-1-16,2-3 1 0,-3 2 0 16,-1-1 0-16,-1 1 0 15,-7 2 2-15,-3 2-2 16,2-1 3-16,-4 2-3 16,7-2 0-16,2-1 0 15,5 0-1-15,4-1-3 16,0-1-4-16,0 1 0 15,-3 2 8-15,2-1 0 16,-5 2-1-16,3 0 1 16,-2 0 0-16,0 2 0 0,4 1 0 15,-3 0-1-15,4 1 1 16,4-1-12-16,3-1-19 16,6-3-8-16,-2 0 28 15</inkml:trace>
  <inkml:trace contextRef="#ctx0" brushRef="#br0" timeOffset="79697.9281">25417 7096 0 0,'0'0'14'0,"0"0"-11"16,0 0-3-16,0 0-8 16</inkml:trace>
  <inkml:trace contextRef="#ctx0" brushRef="#br0" timeOffset="80044.0349">25678 6932 11 0,'0'0'56'0,"0"0"-12"0,0 0-18 15,0 0-12-15,0 0 5 16,0 0 3-16,-6-11 0 15,6 11-6-15,0 0-14 16,0 0 1-16,0 0-1 16,0 0-1-16,0 0 2 15,0 0-1-15,0 0-2 16,0-1 0-16,-3 1-10 16,1-2 0-16,-2 2-2 15,-1 0-8-15,-3 0-10 16,1 0 3-16,-5 0-10 0,2 0-42 15</inkml:trace>
  <inkml:trace contextRef="#ctx0" brushRef="#br0" timeOffset="82514.606">18528 3813 62 0,'0'0'39'0,"0"0"-6"0,0 0 13 15,0 0-2-15,0 0 27 16,0 0-15-16,0-37-10 16,0 32 31-16,0 4-15 15,0-3-12-15,0 1-9 16,3 1-4-16,-3-1-5 15,0 0 2-15,0 1-10 16,0-1 1-16,0 1-7 16,0 0 2-16,0 0-2 15,0 2-3-15,0 0-1 0,0-2-1 16,0 2-2-16,0 0 0 16,0 0-3-16,0 0-2 15,0 0-1-15,0 0-3 16,0 0-2-16,0 0 0 15,0 0-1-15,0 0 0 16,0 0 0-16,0 0-3 16,0 0 1-16,0 0-4 15,0 0 6-15,0 0-2 16,0 0-3-16,0 0 5 16,0 6-1-16,0 4 1 15,0-2 1-15,0 0 0 16,0 1 2-16,0-3-2 15,0 0 1-15,0 0-1 16,0-3 0-16,-3 1 0 0,3-3 0 16,0-1 1-16,0 0-1 15,0 0 3-15,0 0-3 16,0 0 3-16,0 0-3 16,0 0 1-16,0 0 1 15,0 0 1-15,0 0-1 16,0 0-1-16,0 0-1 15,0 0 1-15,0 0 1 16,0 0-3-16,0 0 1 16,0 0-3-16,0 0-6 15,0 0-6-15,0 0-11 16,0 0-17-16,0 0-26 0,0 0-40 16,0 0-124-16,0 0-45 15</inkml:trace>
  <inkml:trace contextRef="#ctx0" brushRef="#br0" timeOffset="84139.7619">18499 3814 36 0,'0'0'56'0,"0"0"-42"0,0 0 10 15,0 0 13-15,0 0 12 16,0 0 14-16,-1-23-15 16,1 18-12-16,0 2-8 15,0-1 17-15,0 1 11 16,0 1-24-16,0-1 3 15,0 2-11-15,0-3-6 16,0-1 2-16,0 0-7 0,0 0 3 16,0 2-1-1,0-1-8-15,0 2 1 0,0 2-7 16,0 0 3-16,0 0-3 16,0 0-1-16,0-1 0 15,0 1 0-15,0 0 0 16,0-3 0-16,0 3 0 15,0 0-2-15,0 0 2 16,0 0-10-16,0 0-7 16,0 0-11-16,0 0-5 15,0 0 6-15,0 0 16 16,0 0 7-16,0 0 4 16,0-1-6-16,0-1-2 15,0-2-3-15,0-1-36 16,0 2 35-16,1-1 11 0,-1 3 1 15,2-1 4 1,-2 2 4-16,0-2 18 0,0 1 11 16,0 1-1-16,0 0-3 15,0-1-4-15,0 1-2 16,0 0 0-16,0 0 4 16,0 0-11-16,0 0-9 15,0 0-11-15,0 0-1 16,0 14-3-16,-3 15 4 15,-11 11 8-15,-5 8 12 16,1 7 0-16,0 3-10 16,2 5-5-16,-1-3-1 15,3 0 3-15,0-6-4 16,1-2 3-16,4-4-2 0,-3-5 3 16,5-5-2-16,2-1-5 15,2-5 2-15,0-4-2 16,3-5 1-16,-3-2 1 15,2-5-2-15,1-5 2 16,0-5-2-16,0-3 0 16,0-1 0-16,0-2-8 15,0 0-10-15,0 0-5 16,0 0-22-16,0-11-17 16,0-20-120-16,0-12-221 15</inkml:trace>
  <inkml:trace contextRef="#ctx0" brushRef="#br0" timeOffset="84677.7623">18503 3688 0 0,'0'0'37'0,"0"0"-17"0,0 0 8 15,0 0-4-15,0 0-4 16,0 0-4-16,-9 0 12 15,9 0 0-15,0 0 1 16,-2 0 18-16,2 0 2 16,0 0-5-16,0-2 2 15,0 1-2-15,0-1-11 16,0 2-4-16,0 0-9 16,0 0-9-16,0 0-6 15,0 0-4-15,0 0 2 16,0 0 0-16,0-2 1 0,0 2 4 15,0 0 0-15,0 0-1 16,0 0-2-16,0 0-2 16,0 0 0-16,0 0 0 15,0 0-3-15,0 0 0 16,0 0 0-16,0 0 0 16,0 0-3-16,0 0-3 15,0 0-38-15,0 0-42 16,0 0-28-16,0 0-15 15,9 0 83-15,7 0-108 16</inkml:trace>
  <inkml:trace contextRef="#ctx0" brushRef="#br0" timeOffset="85989.3778">20147 2506 197 0,'0'0'78'0,"0"0"-64"0,0 0 1 16,0 0 40-1,0 0 44-15,0 0-13 0,-67-5-35 16,67 5-22-16,0 0-23 16,0 0-6-16,3 0-2 15,19 0-5-15,12 0 7 16,16 0 25-16,9 0-18 15,3 0-1-15,-7-2-3 16,-7 2-3-16,-9 0 0 16,-10 0-23-16,-10 0-13 15,-14 9-76-15,-5 1-42 16,-15 7 27-16,-27 0 47 16</inkml:trace>
  <inkml:trace contextRef="#ctx0" brushRef="#br0" timeOffset="86239.736">19883 2750 120 0,'0'0'10'0,"0"0"-3"16,0 0 22-16,0 0 52 16,0 0 4-16,0 0-33 15,-2 0 0-15,24 0 17 16,15-7-42-16,12 0-12 15,9-2-11-15,6 1 1 16,1 2-2-16,1 0 1 16,-8 3-4-16,-9 3-8 0,-10-3-111 15,-8-2-16-15,-14-6-37 16</inkml:trace>
  <inkml:trace contextRef="#ctx0" brushRef="#br0" timeOffset="86505.9466">20443 2445 392 0,'0'0'4'0,"0"0"-4"16,0 0 11-16,0 0 16 16,0 0 35-16,0 0-5 15,67-37-45-15,-47 37-11 16,5 13 6-16,3 5-4 15,-6 3 4-15,-4 0-3 0,-9 7 1 16,-9 2-4-16,-4 9-1 16,-37 9-3-16,-26 9 3 15,-21 8-4-15,-17-2-55 16,8-8-79-16,21-15-106 16</inkml:trace>
  <inkml:trace contextRef="#ctx0" brushRef="#br0" timeOffset="87222.4333">21813 2312 229 0,'0'0'70'0,"0"0"-26"15,0 0 43-15,0 0-1 16,0 0-15-16,0 0-16 15,-2-35-19-15,2 35-20 16,0 0-15-16,0 0-1 16,0 14-8-16,0 14 5 15,0 11 3-15,0 5 2 16,0 2 4-16,0-1 4 16,0-3-5-16,0-6-2 15,-2 1-1-15,-3-3 1 0,0-2-2 16,0 1 1-1,-1-1-2-15,3-2-1 0,3-1-36 16,0-10-27-16,0-3-72 16,0-16-78-16,17 0-52 15</inkml:trace>
  <inkml:trace contextRef="#ctx0" brushRef="#br0" timeOffset="87606.2593">22169 2404 515 0,'0'0'1'0,"0"0"18"15,0 0-13-15,0 0-6 0,0 0 15 16,0 0-1-16,-10 13-10 16,0 16 10-16,2 4-7 15,1-3-5-15,4 2-2 16,3-2 0-16,0-2 0 15,13-1 6-15,6-4-3 16,0-5-1-16,-2-7-2 16,0-8 1-16,-5-3 6 15,1 0 0-15,1-20 0 16,-7-11 20-16,3-10-18 16,-10-2-8-16,0-1 2 15,0 4-6-15,-12 5 3 16,-7 9-4-16,-1 6 3 0,3 6-6 15,-1 12-18 1,2 2-8-16,1 0-15 0,1 2-58 16,1 12 2-16,8 3-15 15,5-2 13-15</inkml:trace>
  <inkml:trace contextRef="#ctx0" brushRef="#br0" timeOffset="88105.5158">22641 2328 467 0,'0'0'5'0,"0"0"-3"15,0 0 32-15,0 0-4 16,99-3-12-16,-82 19-9 15,-2 6-4-15,-1 5-5 16,-3 4 4-16,-2 4-4 16,-4-3 5-16,-4 1-4 15,-1-5-1-15,0-4 1 16,0-4-1-16,-1-10-1 16,-4-5-4-16,1-4 5 15,1-1 2-15,1 0 27 16,-3-6 28-16,4-15-20 15,1-6-25-15,0-6-2 0,0-2-6 16,11-1-3-16,13 4 1 16,-1 5-2-16,4 10 1 15,-5 3 0-15,3 7 4 16,-5 4-5-16,1 3 0 16,-1 0-3-16,0 7 1 15,-3 10 0-15,-2 6-1 16,-1 3 2-16,-4 2-1 15,-3 0-3-15,0-2-21 16,-4-3 0-16,-1 2-18 16,-1-1-22-16,3-6-61 15,-4-3 16-15,4-8-32 0</inkml:trace>
  <inkml:trace contextRef="#ctx0" brushRef="#br0" timeOffset="88638.8453">23262 2395 339 0,'0'0'39'0,"0"0"31"16,0 0-42-16,0 0-28 15,0 0-6-15,0 0 4 16,42 28 2-16,-33-5 6 16,-4 4-2-16,-5 1-2 15,0-5 0-15,0-1-2 16,0-7 1-16,-4-5-1 0,1-5-2 15,0-5 2-15,3 0 13 16,0 0 68-16,0-11-10 16,0-13-50-16,0-8-13 15,10-4 2-15,10 2-8 16,-4 6-2-16,-2 14 0 16,-6 6 8-16,-8 8 6 15,3 0-14-15,1 0-22 16,2 15 4-16,4 2 16 15,-3 5 0-15,0-4-10 16,0-6-3-16,-1-4 13 16,-4-2-7-16,1-6 3 0,3 0 6 15,7 0 8 1,6-14 14-16,7-7-4 0,-1 1-15 16,-1 1 3-16,-7 7 5 15,-4 5-8-15,-6 3-2 16,-2 4-1-16,-3 0-5 15,5 0 2-15,0 7 0 16,4 6 2-16,1 0 2 16,-3 0-2-16,2 1 2 15,-2-2-2-15,-2 2 0 16,-3 6 1-16,-4 2-24 16,0 6-111-16,-2-3-39 15,-14-3-93-15</inkml:trace>
  <inkml:trace contextRef="#ctx0" brushRef="#br0" timeOffset="89639.0238">23961 2190 106 0,'0'0'0'15,"0"0"24"-15,0 0 14 16,0 0 24-16,-46-93-34 0,10 70 6 15,-13 0-22-15,-10-1 20 16,-6 1-16-16,-8 0-11 16,-8 3 1-16,-10-1 3 15,-5 3 0-15,-5 0 0 16,-1 6 7-16,2 4-12 16,4 4 3-16,6 4-5 15,5 0 0-15,3 5-1 16,0 8-1-16,0 6 1 15,-1 2 0-15,3 4-1 16,5 3 2-16,5 2-1 16,3 5 1-16,1 6 1 0,3 1-3 15,2 7 11-15,3 1-4 16,6 0-3-16,4 3-3 16,8 1 3-16,4 2-4 15,4 1 1-15,3 1 2 16,4 6 3-16,8-1-6 15,5-3 0-15,7-2 0 16,5-3 4-16,0-3 1 16,18-2-4-16,9 2 1 15,7-2-1-15,9-1-1 16,11-8 6-16,14-5-3 16,11-5-1-16,11-5 5 15,9-10-7-15,4-7 8 16,11-9-5-16,10 0 0 0,5-9 1 15,10-10-1-15,3-8 0 16,0-8 1-16,1-4 2 16,-6-5-1-16,-8-2 0 15,-8-4-2-15,-10 1 9 16,-6-5 1-16,-8-4-6 16,-10-6 3-16,-18-7 7 15,-21-6-2-15,-21-1 7 16,-20 0-2-16,-7 4-14 15,-39 2-6-15,-23 6-2 16,-20 6 0-16,-7 11 2 16,0 11 0-16,1 12-8 15,4 10-20-15,8 14-4 0,-1 2-43 16,9 18-50-16,13 12 2 16,17 6-3-16</inkml:trace>
  <inkml:trace contextRef="#ctx0" brushRef="#br0" timeOffset="89975.0334">23874 2543 304 0,'0'0'39'0,"0"0"-7"16,0 0-3-16,0 0-7 16,0 0 4-16,114-35-5 15,-74 28-16-15,8 1 3 16,1-1 1-16,1 2 2 15,-1 1-4-15,-6-2-7 16,-2 2 1-16,-5-3 0 16,-3 3-1-16,-5-2-13 0,-12-3-99 15,-8-5-58-15</inkml:trace>
  <inkml:trace contextRef="#ctx0" brushRef="#br0" timeOffset="90206.1129">24420 2278 362 0,'0'0'2'0,"0"0"-2"15,131-3 5-15,-91 12 36 16,-4 7 27-16,-3 3-19 16,-8 3-14-16,-8 4-17 15,-7 2-5-15,-10 3-12 16,-7 5-1-16,-33 4-2 15,-20 4-5-15,-22 5-20 0,-16 5-61 16,-5-4-14-16,10-8-87 16</inkml:trace>
  <inkml:trace contextRef="#ctx0" brushRef="#br0" timeOffset="91088.3221">22438 3568 16 0,'0'0'28'16,"0"0"23"-16,0 0-24 15,0 0-24-15,0 0 4 16,29-94 46-16,-24 68-9 16,2-8 2-16,-2 1-7 15,-3-1 24-15,2 3-3 16,-2 4 12-16,0 5-4 16,0 6-15-16,-2 4-19 0,0 6 5 15,0 3 3-15,0 3-15 16,0 0-27-1,0 5-7-15,0 23-3 0,0 17 4 16,0 13 6-16,0 13 5 16,-6 5-4-16,0 2-1 15,1-4 1-15,-2-1 1 16,5-3 2-16,-3-5-4 16,5-4 1-16,0-7-1 15,0-6 0-15,0-9 1 16,0-10-1-16,0-7-1 15,0-3-23-15,0-8-26 16,0-3-12-16,0-3-59 16,0-5-3-16,-7 0-14 15</inkml:trace>
  <inkml:trace contextRef="#ctx0" brushRef="#br0" timeOffset="91711.9854">22442 3366 228 0,'0'0'22'15,"0"0"28"-15,0 0-4 16,0 0 47-16,0 0-7 16,0 0-26-16,-16-30-24 15,16 30-15-15,-1 0-10 16,1 0-9-16,-2 0-2 15,0 16-6-15,-2 18 6 16,-1 10 1-16,0 12 9 16,0 4 0-16,-1 7-1 15,2-1 2-15,4 1 0 16,0 0-5-16,0-7-4 16,0 0 1-16,0-7-3 15,4-6 2-15,2-9 0 0,1-5-2 16,0-10 0-1,0-4-8-15,0-4-27 0,-6-5-8 16,1-5-56-16,-2-5-38 16,0 0 36-16,0-7 36 15</inkml:trace>
  <inkml:trace contextRef="#ctx0" brushRef="#br0" timeOffset="92139.8675">22169 3652 430 0,'0'0'20'15,"0"0"-20"-15,0 0 0 16,0 0-14-16,0 0 12 15,0 0 2-15,35 106 7 16,-12-46 22-16,1 2-3 16,-1 5-4-16,2-2-11 15,1-6 13-15,2-7-5 16,1-13-12-16,1-8-3 0,0-8 1 16,-2-10 3-1,-2-4-3-15,-3-8 10 16,3-1 14-16,5-8 19 0,2-17-14 15,8-13-5-15,2-11-14 16,2-14-7-16,-2-3-2 16,2 0-6-16,-4 6 0 15,-4 16 0-15,-6 13-1 16,-9 8-15-16,-7 10-31 16,-5 8-23-16,-5 5-65 15,-1 0-161-15</inkml:trace>
  <inkml:trace contextRef="#ctx0" brushRef="#br0" timeOffset="92973.1243">23478 3868 163 0,'0'0'26'15,"0"0"32"-15,0 0 18 16,0 0 7-16,0 0 43 0,0 0-56 16,-24-78-36-1,24 78-34-15,0 0-5 0,0 23-3 16,0 17 8-16,3 20 0 16,5 13 7-16,1 4 0 15,-4-2 0-15,1-17-3 16,2-8-2-16,-3-12-1 15,0-9-1-15,-5-10 2 16,2-10 0-16,-2-2-1 16,3-6-1-16,-2-1 6 15,0 0 5-15,1-8 2 16,4-17 2-16,3-11-12 16,8-11-3-16,3 2-1 15,2 3-1-15,-2 11 1 16,-1 6 0-16,1 8-2 0,-4 4 1 15,4 6 1-15,-3 3-2 16,0 4 2-16,-2 0 1 16,1 4-4-16,0 10 0 15,-2 0 3-15,-6 3-5 16,-5 3 6-16,-3 0-5 16,0-5-7-16,0 0-7 15,-11-4-10-15,-2-3 19 16,-2-4 10-16,4-2 5 15,-1-2 4-15,4 0-9 16,0 0 0-16,2 0-7 16,-1 0-41-16,2 0-73 0,2-4 5 15,-1-2-2-15</inkml:trace>
  <inkml:trace contextRef="#ctx0" brushRef="#br0" timeOffset="94224.9537">23649 4023 132 0,'0'0'3'0,"0"0"-3"16,0 0 0-1,-16-83 16-15,14 67 28 0,-2 3 30 16,3 5-11-16,0 4 3 16,-2-1 25-16,3 5-14 15,-2 0-23-15,2 0-9 16,0 0-3-16,0 0-15 16,0 0-5-16,0 0-11 15,0 0-11-15,-4 17-5 16,3 19 0-16,-1 16 5 15,1 14 8-15,0 8 6 16,1-1-6-16,0-1-4 16,0 2-1-16,2-4 0 15,10-4-2-15,-1-2 3 0,0-8-3 16,1-7 0-16,-2-6 3 16,0-4-2-16,-3-9-1 15,0-4-1-15,1-7 0 16,-3-5 0-16,-3-5 2 15,-1-3-2-15,-1-2-16 16,0-4-19-16,0 0-12 16,0 0-9-16,0-4-9 15,0-21-135-15,0-13-81 16</inkml:trace>
  <inkml:trace contextRef="#ctx0" brushRef="#br0" timeOffset="95275.9244">23547 3894 479 0,'0'0'2'0,"0"0"-2"16,0 0 5-16,0 0 25 16,0 0 34-16,0 0-17 15,-13-43-29-15,13 43-15 16,0 0-3-16,6 0-5 15,21 0 5-15,18 0 3 16,18 0 7-16,21-5-3 16,17-3-1-16,12-3 4 0,4-2-9 15,1 0 1-15,-2-2 2 16,1 1-1-16,-2 0 3 16,-3-2-6-16,-5 2 2 15,2-4 2-15,-3-1 1 16,-1-1-5-16,0 1 4 15,-3 1-3-15,-7 5 0 16,-7-2 1-16,-11 1-1 16,-6 0 0-16,-7 1-1 15,-10-1 0-15,-8 2 0 16,-9 1 0-16,-8 1 1 16,-8 3 1-16,-7 3 0 15,-4 0 0-15,-2 2-2 16,-5 0 0-16,-3 0 3 15,0-1 0-15,0 2-3 0,0 1 4 16,0 0 4-16,0 0 0 16,0 0 0-16,0 0-2 15,0 0-1-15,0 0-5 16,0 0-1-16,0 0-3 16,0 0-1-16,0 0 0 15,0 4-3-15,0 19 3 16,3 8 5-16,-3 11 1 15,0 8 2-15,0 5-2 16,0 3 0-16,0 6 0 16,0 3 0-16,0 4-1 15,-3-1 2-15,3-2-2 0,0-8 0 16,0-4 0-16,0-2 2 16,0-2-1-16,0-4-1 15,0-3 0-15,0-6 0 16,0-7 2-16,0-6-2 15,0-5 0-15,0-7 1 16,0-6-1-16,0-3 0 16,0 0-3-16,-15-1 3 15,-15 3 7-15,-18 0-6 16,-20-3 2-16,-18 1 1 0,-11-3 3 16,-11-1-7-1,-10-1 2-15,-6 0-2 16,-9 3 0-16,-8 1 0 0,-8 2-1 15,-9 3 0-15,-3-2 1 16,2 2 2-16,8 1 0 16,14 1-1-16,20 1 0 15,24-3-2-15,29-1 1 16,20 0 0-16,19-2-2 16,13 0 1-16,6-4 1 15,6 0-1-15,0 0-2 16,0-1-2-16,0-1 4 15,0 2 1-15,0-2 6 16,0 0-4-16,0 0 3 16,0 0-4-16,0 0 2 0,0 0-3 15,0 0 0-15,0 0-11 16,0 0-17-16,0 0-5 16,0 0-13-16,4 0-47 15,12 0-108-15,4 0 30 16</inkml:trace>
  <inkml:trace contextRef="#ctx0" brushRef="#br0" timeOffset="95761.6572">23485 4084 151 0,'0'0'10'15,"0"0"17"-15,0 0-10 16,0 0-11-16,0 0-6 16,0 0-5-16,18 35-4 15,-8 15 9-15,1 14 0 16,-1 13 2-16,3 8-2 16,-8 2-1-16,0 0-35 0,-4-7-59 15</inkml:trace>
  <inkml:trace contextRef="#ctx0" brushRef="#br0" timeOffset="96010.7836">23854 4104 89 0,'0'0'0'0,"0"0"-52"16,0 0 27-16,0 0 25 16,-24-98 0-16,60 78-8 15</inkml:trace>
  <inkml:trace contextRef="#ctx0" brushRef="#br0" timeOffset="96971.2042">24255 3889 9 0,'0'0'9'0,"0"0"59"16,0 0-16-16,0 0 4 16,0 0-2-16,0 0 7 15,5-27-7-15,-5 27-3 16,0 0-6-16,0 0-21 16,3 0-12-16,-3 0-8 15,0 0-4-15,0 0-1 16,4 0-3-16,3 4 4 15,2 10 4-15,2 2 1 16,3-1 1-16,0 0 1 16,-1-1 4-16,3-1-3 0,4-2 2 15,0-3 3 1,2-3 3-16,4-1-3 0,-2-4 0 16,2 0-2-16,2 0 0 15,-2-4 1-15,-1-9 3 16,2-3 3-16,-6-1-13 15,0-1 13-15,-4 1-4 16,-3 1-8-16,0 0 0 16,-3 3 8-16,-5 0 5 15,0 2-5-15,-3 4-9 16,-2 0 7-16,-1 3-1 16,0 1-9-16,0 1 1 15,0 0-3-15,0 1 0 16,3-1-1-16,-3 2 1 0,1 0-15 15,-1 0-27-15,2 0-46 16,-1 0-60-16,5 0-59 16,1 10 109-16,1 1 17 15</inkml:trace>
  <inkml:trace contextRef="#ctx0" brushRef="#br0" timeOffset="97459.7816">24689 4033 123 0,'0'0'44'0,"0"0"-43"16,0 0 3-16,0 0 11 16,0 0 43-16,0 0 1 15,0-8-19-15,0-3-15 16,6-4 13-16,1-2-10 16,-1-2 6-16,-1-4-14 15,2 1-11-15,0 3-1 0,-2 0 6 16,-1 1 1-16,1 4-6 15,-3-3-6-15,2 6-3 16,-2-1 8-16,0 2-1 16,0 2-6-16,-1 3 3 15,1 3-3-15,-2-2 0 16,0 4 3-16,0 0-3 16,0 0 0-16,0 0-1 15,0 0 0-15,0 0-1 16,0 0-3-16,1 0-31 15,-1 0-11-15,0 0-39 16,0 0 0-16,0 0-22 16,0 11 31-16,-16 0-59 0</inkml:trace>
  <inkml:trace contextRef="#ctx0" brushRef="#br0" timeOffset="98271.0827">24733 3811 126 0,'0'0'25'15,"0"0"-14"-15,0 0 21 16,0 0 19-16,0 0 25 15,0 0-22-15,4-16-10 16,-4 16-18-16,0 0-15 16,0 0-11-16,0 0-3 15,0 0-8-15,0 0 5 16,0 9 3-16,0 7 2 16,0 5 1-16,0 4 0 15,0 1 0-15,-4 2 0 16,-2-3 1-16,-1-1 1 15,2-5 0-15,-2-6-2 16,1-5 2-16,-1-5-1 16,1 3 25-16,-4-5-14 15,-4 3 16-15,-1-1-16 0,-5 1-1 16,0-4-6-16,0 0-5 16,-2 0 5-16,2 0 1 15,-1 0-5-15,1 0 0 16,1 0 0-16,4 0 2 15,-3 0-3-15,4 0 0 16,-2 0 0-16,0 0 0 16,2 0 0-16,2 0 1 15,1-4 1-15,2 1-1 16,0-1-1-16,1 0 10 0,0-2 0 16,3 0 5-1,-1-1 8-15,3 2 0 0,1-2-13 16,-3 4 1-16,1-3-5 15,1-1-3-15,-3-2 0 16,3-1 5-16,-2 1-5 16,1-3 2-16,1 0-1 15,-1 1 4-15,2 0 1 16,-3-2-4-16,3-4-4 16,2-1 3-16,0 0 1 15,0 3-5-15,0 3 3 16,0 4 9-16,0 5-8 15,0 2-4-15,0 1 2 16,0 0 2-16,0 0-4 16,0 0-1-16,0 0 0 15,0 0-5-15,0 0-42 16,0 0-29-16,0 0-93 0,9 8 96 16,4 8 4-16,1-2-49 15</inkml:trace>
  <inkml:trace contextRef="#ctx0" brushRef="#br0" timeOffset="98427.3772">24630 3924 306 0,'0'0'6'0,"0"0"-6"16,0 0-25-16,0 0-42 15,0 0-18-15</inkml:trace>
  <inkml:trace contextRef="#ctx0" brushRef="#br0" timeOffset="99489.0508">23532 4572 156 0,'0'0'51'0,"0"0"-33"0,0 0 50 15,0 0 18-15,0 0 5 16,0 0 13-16,0-57-57 16,0 57-27-16,0 0-15 15,0 0-1-15,0 0-4 16,0 0-4-16,0 0-1 16,-19 13 5-16,-9 7 1 15,-10 9 27-15,-13 3-14 16,0 2-4-16,2-6 4 15,3-2-11-15,4-7 1 16,7-5 3-16,4-3-7 16,4-1 2-16,6-4 5 15,4 0-6-15,0-3 6 0,7-1-2 16,0-2-3-16,-2 2 0 16,4-2 3-16,0 1-4 15,5-1 2-15,3 0-3 16,0 0 3-16,0 0-1 15,0 0-2-15,0 0 0 16,0 0-2-16,0 0-16 16,0 0-18-16,0 0-15 15,7 0-79-15,8 2-71 16,8-2 66-16,3 0-10 0</inkml:trace>
  <inkml:trace contextRef="#ctx0" brushRef="#br0" timeOffset="99859.0553">23074 4683 349 0,'0'0'16'0,"0"0"4"15,0 0-11-15,0 0-6 16,0 0-3-16,0 0 0 16,-65 68 27-16,29-25 7 0,0-1-12 15,2-7-7 1,8-8-7-16,11-7 2 0,6-10-2 16,5-4-3-16,4-4 3 15,0-2-4-15,0 0 11 16,0 0-5-16,1 0-5 15,18 0-3-15,10 0 17 16,10 0-7-16,3 0-7 16,0-3-5-16,-3 1-31 15,-3 2-88-15,-11 0-37 16,-7 0-94-16</inkml:trace>
  <inkml:trace contextRef="#ctx0" brushRef="#br0" timeOffset="100398.6141">22554 5176 575 0,'0'0'15'0,"0"0"-10"15,0 0-5-15,0 0-2 16,0 0 2-16,0 0-10 15,0 25 9-15,8 12 1 16,2 8 15-16,-1 5-3 16,-1 0-8-16,2-5-3 15,-1-8 1-15,-4-7 3 16,1-9-5-16,-4-6 0 16,-1-7 2-16,-1-4-1 15,0-4-1-15,0 0 1 0,0 0 9 16,0 0-2-16,0 0 0 15,0-2-1-15,0 0 6 16,0 1-4-16,0 1-8 16,0 0-1-16,0 0-2 15,0 0-3-15,0-2-5 16,13 1-20-16,2-1 11 16,5-3-62-16,1-3-56 15,-3-3-23-15,-4-5-77 16</inkml:trace>
  <inkml:trace contextRef="#ctx0" brushRef="#br0" timeOffset="100599.0685">22496 5205 606 0,'0'0'5'15,"0"0"0"-15,0 0-3 16,0 0 1-16,0 0 3 15,0 0-6-15,-4-21-3 16,25 19 3-16,6-2 0 16,9 0-8-16,1 2-100 15,0-3-63-15,-3-2-59 16</inkml:trace>
  <inkml:trace contextRef="#ctx0" brushRef="#br0" timeOffset="100824.1675">22831 5151 495 0,'0'0'84'0,"0"0"-84"16,0 0-2-16,0 0-2 15,0 0-2-15,0 0 6 16,-5 116 12-16,-6-56-1 16,-2 1-5-16,2-3-2 15,1-4-4-15,-1-9 0 16,1-4 2-16,2-6-2 15,0-3-7-15,3-8-50 16,5-5-52-16,0-8-15 0,0-11-45 16</inkml:trace>
  <inkml:trace contextRef="#ctx0" brushRef="#br0" timeOffset="101306.0751">23066 5358 595 0,'0'0'0'16,"0"0"-13"-16,0 0-21 16,0 0 33-16,0 0 1 15,0 0 7-15,13 114 5 16,-8-78-5-16,0-5-3 0,0-4 0 16,1-4-2-1,-3-7 1-15,-1-5-2 0,1-6-1 16,-3-2 1-16,0-3 3 15,0 0-2-15,0 0 7 16,0 0 8-16,0-14 13 16,-3-11-29-16,-8-10 1 15,1-7 4-15,0-6-3 16,1-5 2-16,3 2 6 16,6 3-2-16,0 5-2 15,0 8-7-15,7 7 0 16,11 8-4-16,-2 8 4 15,2 6-8-15,1 3 8 16,1 3 0-16,-1 0-1 16,-1 6 0-16,-2 10-2 0,-8 2 0 15,-4 2-1-15,-4 5 1 16,-4 3 3-16,-22 2-2 16,-11 1-15-16,-5-3-3 15,-4-8 14-15,6-3 11 16,9-9-10-16,5-1-30 15,10-3-63-15,10-4-111 16</inkml:trace>
  <inkml:trace contextRef="#ctx0" brushRef="#br0" timeOffset="101940.9854">25857 4071 14 0,'0'0'36'15,"0"0"-1"-15,0 0 11 16,0 0 16-16,0 0-6 16,0 0 9-16,-14-8 5 15,14 7 22-15,0-2-22 0,3-2-36 16,11-5-1-16,12 0-19 15,11-5-10-15,11 3 8 16,9 0-5-16,6-1-4 16,-2 1 13-16,1 1-7 15,-3 3-3-15,-2 0-5 16,-7 1 6-16,-12 2-2 16,-12 5-5-16,-12 0 0 15,-5 0 0-15,-7 0-17 16,1 0-22-16,-3 0-46 15,0 0-50-15,0 0 33 0,0 0 12 16,-3-9-107 0</inkml:trace>
  <inkml:trace contextRef="#ctx0" brushRef="#br0" timeOffset="102150.6896">26452 3838 148 0,'0'0'50'16,"0"0"15"-16,0 0-11 15,0 0-3-15,0 0 1 16,0 0 11-16,0-18-21 15,0 18-27-15,0 0-13 16,3 0-2-16,1 3-6 16,4 10 4-16,-3 6 0 15,1 1 2-15,-6 4 0 16,0 1-1-16,0 0-3 16,0 1-62-16,-1 0-12 0,-4-6-17 15,0-5 10-15,5-10-24 16</inkml:trace>
  <inkml:trace contextRef="#ctx0" brushRef="#br0" timeOffset="102503.7886">26888 3795 526 0,'0'0'25'16,"0"0"-25"-16,0 0-2 15,0 0 2-15,0 0 6 16,0 0 1-16,-34 49-2 0,29-25-3 16,3-1-2-1,2-4 1-15,0-5 3 0,0-2-4 16,0-5 0-16,2-3 0 16,2-2 0-16,1-2 5 15,-3 0 8-15,1-13 48 16,-3-12-22-16,0-5-38 15,0-2 1-15,-3 4 3 16,-15 6-5-16,-2 6-4 16,3 5-6-16,0 5 9 15,0 4-28-15,0 2-46 16,3 0-67-16,2 4-16 16,12 2-22-16</inkml:trace>
  <inkml:trace contextRef="#ctx0" brushRef="#br0" timeOffset="102791.7381">27178 3644 604 0,'0'0'6'0,"0"0"8"16,0 0 20-16,0 0 15 15,0 0-23-15,0 0-26 16,0-17-4-16,0 19-6 15,0 25 3-15,0 8 7 16,-4 9 3-16,-6 6-1 16,1 4 2-16,-6 6-4 0,1-1 0 15,-1 1 2-15,-4-9-1 16,4-2 0-16,0-9-2 16,1-5-31-16,2-8-25 15,1-2-56-15,0-10-39 16,6-3 8-16,5-11 30 15</inkml:trace>
  <inkml:trace contextRef="#ctx0" brushRef="#br0" timeOffset="103242.097">27266 3940 364 0,'0'0'91'0,"0"0"-18"0,0 0-11 15,0 0-28-15,0 0-26 16,0 0-8-16,5 16-4 15,-5 27 3-15,0 11 1 16,0-1 2-16,0 1-2 16,-2-6 1-16,-4-7 0 15,1-4-1-15,2-7 1 16,0-9-1-16,0-10 0 16,3-6 2-16,0-5-1 15,0 0 2-15,-3-8 15 16,3-23 35-16,0-15-45 15,0-19-7-15,0-12 2 16,12-9-3-16,7-1-3 16,5 14 3-16,6 13 4 15,-2 19-3-15,1 17-1 0,-3 7-2 16,2 10 2-16,-2 7-7 16,0 0 3-16,0 0 3 15,-6 19-4-15,-6 7-3 16,-4 4 7-16,-10 3-1 15,0 3-5-15,-24 0 2 16,-15 1-37-16,-15-7-12 16,-5-2 27-16,-2-13 24 15,5-3-49-15,8-4-15 16,9-8-57-16,15 0-15 16</inkml:trace>
  <inkml:trace contextRef="#ctx0" brushRef="#br0" timeOffset="103904.2636">26901 3756 147 0,'0'0'39'0,"0"0"13"15,0 0 19-15,0 0-3 16,0 0-12-16,0 0-15 16,-10-23-3-16,7 19 4 15,-1 3-31-15,-3-1-3 16,-3-1 0-16,1 1 7 16,-9 2-11-16,-2 0-2 0,-1 0-3 15,-7 5 1-15,0 10-8 16,-2 5 4-16,5 2 0 15,-1 1-1-15,12-2 2 16,3-4 0-16,7-3 2 16,1-2 1-16,3-2-3 15,0-4 2-15,0-1 0 16,0 0 0-16,11-2-1 16,2 1 2-16,1-4 11 15,0 0 0-15,0 0-5 16,2 0 1-16,-2-5 9 15,0-7 2-15,-3 1-6 16,-3 0 4-16,-7 2-1 0,3 2-7 16,-4-3-3-1,0 0-1-15,0 0-3 0,0 0-1 16,0 3-2-16,-3 4-32 16,-7 3-71-16,-11 0-102 15,-3 0-97-15</inkml:trace>
  <inkml:trace contextRef="#ctx0" brushRef="#br0" timeOffset="105392.0765">24267 4903 130 0,'0'0'51'0,"0"0"-51"16,0 0 4-16,0 0-2 16,0 0-2-16,0 0-58 15,0 0-51-15</inkml:trace>
  <inkml:trace contextRef="#ctx0" brushRef="#br0" timeOffset="105609.037">24908 4480 59 0,'0'0'0'0,"0"0"-22"16,0 0-15-16</inkml:trace>
  <inkml:trace contextRef="#ctx0" brushRef="#br0" timeOffset="106223.8753">24849 4521 247 0,'0'0'23'0,"0"0"19"0,0 0 22 15,0 0 27-15,0 0-9 16,0 0-22-16,-3-53-23 16,3 53-16-16,0 0-18 15,0 0-3-15,0 0-7 16,-5 0 0-16,0 16-3 16,-6 11 10-16,-3 10 0 15,0 6 4-15,-2-3-3 16,1 0-1-16,2-3 4 15,3-2-2-15,1 0-1 16,4 0 0-16,-1 1 0 16,5 1 1-16,1-2-1 15,0-2 0-15,0-2-1 0,0-3 2 16,0-1-2-16,0-6 1 16,1-5 1-16,3-4-2 15,1-3 0-15,-4-3 0 16,0 0 0-16,-1-4 2 15,0 2-2-15,2-4 0 16,-2 0-9-16,0 1-33 16,0-1-60-16,0 0-60 15,-4 0-10-15,-13 0 70 16</inkml:trace>
  <inkml:trace contextRef="#ctx0" brushRef="#br0" timeOffset="106704.3058">24468 5077 408 0,'0'0'8'0,"0"0"-8"16,0 0-25-16,0 0 23 15,0 0 1-15,0 0 1 16,18 27 2-16,-2-7 0 15,-1 1 2-15,2-2 4 16,0-1 3-16,-4-3-2 16,1-3 7-16,-1-3-2 0,-1-3 4 15,1 0 5-15,-3-2 1 16,3-4 1-16,1 0-6 16,1 0 4-16,6-4 0 15,10-16 4-15,5-4 0 16,8-8-20-16,0-3 7 15,-1 0-4-15,-2 2 3 16,-7 1-6-16,-9 7 6 16,-10 4 5-16,-2 4-1 15,-4 4 1-15,-4 2-2 16,1 0-9-16,-5 8 1 16,1-2-6-16,0 3-2 0,-2 0 0 15,0 2-1-15,0 0-3 16,0 0-3-16,0 0-23 15,0 0-20-15,0 0-40 16,0 9-127-16,-2 5 25 16</inkml:trace>
  <inkml:trace contextRef="#ctx0" brushRef="#br0" timeOffset="107987.3604">25112 5564 11 0,'0'0'1'0,"0"0"1"0,0 0 3 15,0 0 58-15,0 0-47 16,0 0-16-16</inkml:trace>
  <inkml:trace contextRef="#ctx0" brushRef="#br0" timeOffset="108498.1779">24361 4336 420 0,'0'0'7'0,"0"0"-7"16,0 0-39-16,0 0 0 15,0 0 23-15,0 0-12 16,64-48-29-16,-30 41-16 16,4-4-83-16</inkml:trace>
  <inkml:trace contextRef="#ctx0" brushRef="#br0" timeOffset="108678.0074">25331 4060 230 0,'0'0'6'16,"0"0"-5"-16,0 0-1 15,0 0 8-15,0 0-5 16,0 0-3-16,95-62-6 15,-81 62-52-15,8-5-91 16</inkml:trace>
  <inkml:trace contextRef="#ctx0" brushRef="#br0" timeOffset="108866.0548">26060 3785 231 0,'0'0'26'0,"0"0"-19"16,0 0-4-16,0 0 10 16,0 0-10-16,0 0-3 15,7-11-19-15,-1 11-44 16,-2 5 10-16,1 11-41 16</inkml:trace>
  <inkml:trace contextRef="#ctx0" brushRef="#br0" timeOffset="109076.1743">25459 4567 304 0,'0'0'0'0,"0"0"-22"16,0 0-4-16,0 0 24 15,0 0 0-15,0 0 0 16,-83 5-51-16,55-5-8 0,-4 0-52 16</inkml:trace>
  <inkml:trace contextRef="#ctx0" brushRef="#br0" timeOffset="109323.4746">24196 4546 119 0,'0'0'6'0,"0"0"7"16,0 0 0-16,0 0-3 15,0 0-9-15,0 0-1 16,-71-33-13-16,66 29-69 16</inkml:trace>
  <inkml:trace contextRef="#ctx0" brushRef="#br0" timeOffset="109502.4854">24172 4273 277 0,'0'0'5'0,"0"0"-5"15,0 0-16 1,0 0-30-16,0 0 1 0,0 0-14 16,104-65-57-16</inkml:trace>
  <inkml:trace contextRef="#ctx0" brushRef="#br0" timeOffset="109645.7844">24544 3940 145 0,'0'0'0'0,"0"0"-72"0</inkml:trace>
  <inkml:trace contextRef="#ctx0" brushRef="#br0" timeOffset="109930.1113">25860 3621 6 0,'0'0'11'15,"0"0"-11"-15,0 0-17 16</inkml:trace>
  <inkml:trace contextRef="#ctx0" brushRef="#br0" timeOffset="110193.9165">25536 4671 191 0,'0'0'0'0,"0"0"-11"16,0 0-12-16,0 0 16 15,0 0 4-15,-117 28-2 16,64-22-13-16,-6-5-42 16</inkml:trace>
  <inkml:trace contextRef="#ctx0" brushRef="#br0" timeOffset="110425.8247">23631 4614 76 0,'0'0'0'0</inkml:trace>
  <inkml:trace contextRef="#ctx0" brushRef="#br0" timeOffset="110627.3018">24513 3728 252 0,'0'0'0'0,"0"0"-35"16,0 0-81-16</inkml:trace>
  <inkml:trace contextRef="#ctx0" brushRef="#br0" timeOffset="110815.812">25772 3761 308 0,'0'0'6'0,"0"0"-6"0,0 0-65 16,0 0-39-16</inkml:trace>
  <inkml:trace contextRef="#ctx0" brushRef="#br0" timeOffset="112291.4139">23971 4356 187 0,'0'0'36'0,"0"0"-27"16,0 0 17-16,0 0 23 15,0 0-14-15,0 0-20 16,0-1-8-16,0 1-6 15,0 0-1-15,0 0 0 16,0 0-3-16,0 6-4 0,0 13 3 16,0 10 3-16,0 8-13 15,0 3-52-15,0-2 12 16,6-8-1-16,12-7 16 16,6-10 9-16,7-5-7 15,5-8-11-15,5 0 41 16,5-4 7-16,5-17 0 15,0-8 25-15,0-6 39 16,0-5-14-16,-3-3-10 16,-7 2-1-16,-5 2-3 15,-7 3 8-15,-3 6-11 16,-7 8 2-16,-10 5-5 16,-3 7 24-16,-6 7-25 15,1 1-29-15,-1 2-3 0,0 0-58 16,0 0-56-16,-4 0-144 15</inkml:trace>
  <inkml:trace contextRef="#ctx0" brushRef="#br0" timeOffset="112884.583">24454 4950 264 0,'0'0'0'16,"0"0"-66"-16,0 0-114 15</inkml:trace>
  <inkml:trace contextRef="#ctx0" brushRef="#br0" timeOffset="156613.918">9036 4941 145 0,'0'0'18'16,"0"0"75"-16,0 0-34 16,-4 82 2-16,4-53-4 15,0-2-23-15,0 2 19 16,0 1-26-16,0 4 15 16,0 3 8-16,0 3-26 0,5-1-12 15,2 4-2 1,-1-6-8-16,2-2 4 0,-5-5-4 15,2-8 0-15,-2-2 0 16,-2-5-2-16,0-3 2 16,-1-3 1-16,0-4 0 15,0-1-2-15,0-2-1 16,0-2 4-16,0 0 2 16,0 0 1-16,0-2 1 15,-1-14-5-15,-11-5-3 16,0-4-2-16,-2-7 2 15,2 0 0-15,-6-3 2 16,4 6-4-16,-4 0 2 0,-5 6-1 16,3 4-2-1,-2 3 0-15,-4 5 3 0,4 2-3 16,-1 4 3-16,5 2-3 16,2 3 3-16,1 0-2 15,1 0 2-15,-1 13 3 16,-4 9-3-16,2 8 3 15,0 3-3-15,3 2 7 16,1 0-2-16,9-2-5 16,0-5 2-16,4 0-1 15,0-4-1-15,0-4 0 16,0-1 0-16,12-4-2 16,7-5 1-16,4-2 1 15,6-1 4-15,3-4 2 0,8-3-3 16,-2 0 0-1,3-2 0-15,-7-8-1 0,-3 0-2 16,-5-1 0-16,-4 1-4 16,-3 0-27-16,-4 1-28 15,-1 1-37-15,1 0-103 16,1-2-15-16</inkml:trace>
  <inkml:trace contextRef="#ctx0" brushRef="#br0" timeOffset="158479.637">9201 5425 243 0,'0'0'81'16,"0"0"-26"-16,0 0 8 15,0 0 7-15,0 0-16 16,0 0-39-16,-6 0-8 15,6 0 4-15,0 0-7 16,0 0-1-16,0-2 0 16,17-6 5-16,0-7 4 15,1-4-3-15,-2-3-6 16,-3-1 4-16,-8 2-4 16,-5-2 3-16,0 0 1 0,0 5-6 15,-5 5 6-15,-11-1-5 16,2 8 5-1,-3 1 0-15,-3 5-7 0,3 0 0 16,-2 2 1-16,-1 19-1 16,-1 4-1-16,3 7 0 15,3 0 0-15,8-1 1 16,2-4 1-16,5-3 0 16,0-3-1-16,0-3 5 15,0 1-5-15,2-5-1 16,12-2 1-16,0-2-2 15,2-3 2-15,8-4 0 16,3-3 0-16,4 0 4 16,4-2-4-16,3-11-15 15,-4-4-39-15,-3-6-24 0,2-2-11 16,-4-4-12-16,0-3-13 16,-4 0 34-16,-5 3 30 15,-7 3-12-15,-7 6 62 16,-3 3 12-16,-3 5 51 15,0 2 16-15,0 4 4 16,-9 3-7-16,0-1 8 16,-1 4-37-16,0 0-16 15,-3 0 11-15,-1 13-17 16,-3 9-7-16,0 6 10 0,3 1-11 16,3-2-9-1,4-3 2-15,3-1-5 0,0-4-5 16,4 0 2-16,0-5-2 15,0-1-1 1,0-5-4-16,0-3 3 0,8-2-12 16,10-3-11-16,8-3-3 15,2-17-13-15,0-10 7 16,-6 3 29-16,-9 8 5 16,-6 6 3-16,-7 8 4 15,0 5 19-15,0 0-9 16,0 0-4-16,0 2 5 15,0 7-5-15,0-5-6 16,0-1-2-16,0 1-3 16,0-2-2-16,0-1-3 0,6-1 1 15,11 0 1-15,8 0 1 16,6-12 8-16,-1-6-3 16,-5-1-5-16,-8 5-5 15,-5 7 5-15,-10 4 3 16,-2 3-3-16,0 0 0 15,0 0-6-15,0 0 2 16,0 3 3-16,1 5 1 16,6-3 0-16,2 1 0 15,8-4 0-15,3-2-2 16,11 0 2-16,4 0 1 16,2-16 4-16,-2-2-5 0,-4 0 1 15,-10-4-1 1,-8 2-4-16,-10 1 4 0,-3-1 7 15,0 3-7-15,-16 4 11 16,-2 5-8-16,2 8 9 16,-3 0-10-16,-1 2-2 15,0 20 0-15,-4 5 0 16,6 6 0-16,4-2 2 16,8 0-2-16,6-2-2 15,0-7-1-15,0-2-2 16,15-8-1-16,4-4 2 15,9-7 4-15,12-1-8 16,8-3-8-16,6-19 2 16,-5-2 13-16,-5-3 1 15,-15 0 1-15,-12 9 4 0,-5 5-1 16,-7 6-1-16,-5 4 32 16,0 3-9-16,0 0-26 15,0 0-2-15,0 3 2 16,-5 13 4-16,0-1-4 15,1-1 0-15,4-1-2 16,0-1 2-16,0-3-3 16,1-3-1-16,13-1 1 15,9-5 3-15,-2 0 3 16,6 0 0-16,2-9-3 16,0-7 4-16,-7 1-4 15,-2 0 2-15,-7 2 0 0,-6 3-1 16,-6 4 5-16,1 2 0 15,-2 4 11-15,0 0-4 16,0 0-11-16,0 0-2 16,0 0-1-16,0 0 0 15,0 0-4-15,0 5 4 16,0 2 0-16,5-1 0 16,-5-2 0-16,5-3-4 15,-3-1-1-15,2 0 3 16,4 0 3-16,2-1 1 15,2-16 2-15,1-1 0 16,-2-1-1-16,-3 3 0 16,-2 3 1-16,-3 7 4 0,-1 2-2 15,-2 4-3 1,0 0-2-16,0 0-3 0,4 0-1 16,1 6 0-16,-1 0 4 15,1 3 0-15,0-3 0 16,1-2 0-16,-2 0-1 15,3-3-1-15,3-1-1 16,3 0 2-16,2 0 1 16,1-8 0-16,2-5 0 15,-4-2 1-15,0 2-1 16,-7 3 2-16,1 5-2 16,-7 2 2-16,3 1 7 0,-4 2-3 15,0 0-2-15,0 0-2 16,0 0-2-16,0 0-3 15,0 0 0-15,2 0-3 16,5 8-11-16,8 4-35 16,-1 3-90-16,6 0 6 15,-6-1-183-15</inkml:trace>
  <inkml:trace contextRef="#ctx0" brushRef="#br0" timeOffset="158912.878">9978 5656 170 0,'0'0'56'15,"0"0"6"-15,0 0 34 16,0 0 7-16,0 0-32 16,0 0-35-16,-14 2-15 15,14-2-5-15,0 0-4 0,0 0 1 16,17 0-7-16,17-5 24 15,15-12-8-15,13 1-12 16,3-5-5-16,2-2-2 16,-3 1-2-16,0-1 3 15,-5 1-3-15,-6 1-1 16,-9 5-30-16,-11 4 11 16,-12 3-14-16,-10 4-28 15,-8 5-41-15,-3 0-71 16,-9 0-11-16</inkml:trace>
  <inkml:trace contextRef="#ctx0" brushRef="#br0" timeOffset="159200.9129">9958 5805 239 0,'0'0'56'0,"0"0"-28"15,0 0 33-15,0 0 24 16,0 0-20-16,0 0 2 16,72 0-38-16,-32-13-4 15,2-1-10-15,3-2-1 16,3-3-8-16,-2-3 4 16,-3 2-9-16,-1-1 1 0,-6 4-1 15,-4 1 3-15,-7 5-4 16,-11 4 0-16,-4 4 0 15,-7-1-20-15,-3 4-75 16,0-1-115-16,0 1-173 16</inkml:trace>
  <inkml:trace contextRef="#ctx0" brushRef="#br0" timeOffset="160029.3536">11798 4875 216 0,'0'0'13'16,"0"0"28"-16,0 0 28 15,0 0 9-15,0 0 12 16,0 0-22-16,-39-39-33 16,36 39-21-16,2 0-13 15,-2 10-1-15,1 19 0 16,-3 12 11-16,1 14 8 16,2 8 1-16,0 3-2 0,2-1-7 15,0 0-5 1,0-2 0-16,0-4-4 0,4-9 1 15,-1-8-1-15,-2-7-1 16,2-12 0-16,-3-2 0 16,0-6 2-16,0-7-3 15,0-1-2-15,0-6-22 16,0-1-8-16,0 0 9 16,0-18 5-16,0-18-137 15,0-20-69-15,0-8 15 16</inkml:trace>
  <inkml:trace contextRef="#ctx0" brushRef="#br0" timeOffset="161147.3103">11779 4788 211 0,'0'0'17'15,"0"0"13"-15,0 0 0 16,0 0 32-16,0 0 3 15,0 0 7-15,-78-52-27 16,78 51-2-16,0 1-21 16,0 0-6-16,0 0-2 15,0 0-11-15,0-2-3 16,9-2 0-16,25-5 2 16,21-8 2-16,22-3-2 15,16-5-1-15,12-2 1 0,12-2-2 16,13-3 1-16,15 0 0 15,7-3-1-15,9 3-1 16,-4 2 1-16,-8 4 0 16,-12 7 1-16,-10 3-1 15,-16 3 1-15,-11 1 0 16,-14 0-2-16,-15 1 1 16,-13 2 0-16,-9 2 0 15,-3 1 0-15,-12-1 0 16,-7 2 1-16,-10 0-1 15,-11 3-1-15,-2 2 1 16,-4 0 0-16,0-2 5 16,0 2 11-16,0 0 0 0,0-1 2 15,1 1-8-15,-1 0-3 16,0 0-5-16,0 0-1 16,0 0-1-16,0 0-1 15,0 0 1-15,0 0-2 16,0 0-4-16,0 0 0 15,0 15 2-15,0 8 4 16,0 10 0-16,0 9 1 16,0 7 0-16,0-1-1 15,0 7 2-15,0-4-2 16,0 0 3-16,-4-5-3 16,2-2 1-16,0-1-1 0,2-3 0 15,0 0 2-15,0 0 4 16,0 0-5-16,4-3 0 15,6-1 0-15,0-4-2 16,2-3 4-16,-3-7-2 16,-5-7-1-16,-1-6 0 15,1-4 2-15,-4-3-2 16,0-2 0-16,0 0 5 16,0 0 4-16,0 0 17 15,-22 0-5-15,-19 0-6 16,-18 3-7-16,-12 2-8 15,-11 1-5-15,-7 5 5 16,-7 7 2-16,-10 2-2 16,-9 3-7-16,-2 2 7 15,-1 0-3-15,0 0 6 0,8 3-1 16,5 0-2-16,3 0 0 16,-1 0 1-16,3 2-1 15,1 3-6-15,2-2 6 16,7 2 2-16,9-4-2 15,7-6 1-15,13-5-1 16,13-5 0-16,12-5 0 16,7-3 0-16,9-2 5 15,2-1-2-15,7 1-1 16,3-3 0-16,3 0-2 16,-1 0 2-16,5 0-2 15,1 0 0-15,0 0-1 0,0 0-1 16,0 0 1-16,0 0-1 15,0 0 0-15,0 0 1 16,0 0 0-16,0 0 0 16,0 0-2-16,0 0-9 15,0 0-6-15,0 0-6 16,0 0-13-16,0 0-11 16,10 0-38-16,11-15-83 15,9-8-47-15</inkml:trace>
  <inkml:trace contextRef="#ctx0" brushRef="#br0" timeOffset="161612.3564">12318 5008 287 0,'0'0'43'0,"0"0"17"16,0 0-9-16,0 0 7 15,0 0-23-15,0 0-35 16,3 7-2-16,2 19 2 16,5 6 22-16,-3-1-6 0,2 3-5 15,-2-4-5-15,0-1 4 16,0-2-10-16,-3-6 2 15,-1-5 0-15,-2-4-1 16,2-7-2-16,-3-3 2 16,0-2-1-16,0 0 0 15,0 0 5-15,0 0 1 16,-3 0 12-16,-4 0-13 16,1 0 1-16,2-2 8 15,4 2-5-15,0 0-2 16,0-2-4-16,0 2 1 15,0-2 2-15,0 2-6 16,5-1-3-16,17-3 3 0,14-4 3 16,4 2-3-1,3-4-39-15,-4 3-41 0,-10-5-72 16,-9-1-49-16</inkml:trace>
  <inkml:trace contextRef="#ctx0" brushRef="#br0" timeOffset="161839.4165">12179 5040 300 0,'0'0'102'0,"0"0"-67"0,0 0 8 16,0 0 16-1,0 0 5-15,0 0-25 0,-10-27-28 16,16 20-8-16,12-2-3 15,7 2 0-15,4-3-1 16,6 3-16-16,9 3-62 16,15-6-98-16,10-3-21 15</inkml:trace>
  <inkml:trace contextRef="#ctx0" brushRef="#br0" timeOffset="162054.4635">12948 4836 388 0,'0'0'26'16,"0"0"-12"-16,0 0 6 16,0 0 40-16,0 0-8 0,-106 97-31 15,91-71-12 1,11 0-6-16,4-3-4 0,0-3 3 16,15-1-1-16,13-5-1 15,15-4 1-15,17-6-1 16,19-4-30-16,17-11-55 15,7-12-90-15,3-8-100 16</inkml:trace>
  <inkml:trace contextRef="#ctx0" brushRef="#br0" timeOffset="162428.8187">13975 4629 200 0,'0'0'45'0,"0"0"-14"16,0 0 18-16,0 0 0 15,0 0 11-15,0 0-9 16,-20-3-37-16,20 3-14 15,0 0 0-15,3 0 13 16,18 0-13-16,16-3 15 0,15-6 20 16,14-3-15-1,3-4-8-15,9 0-6 0,1-3-6 16,-2-1 3-16,-3 2-2 16,-12 1 1-16,-10 5 0 15,-18 3-2-15,-14 3-1 16,-10 3-26-16,-10 3-60 15,0 0-50-15,-23 0-91 16</inkml:trace>
  <inkml:trace contextRef="#ctx0" brushRef="#br0" timeOffset="162637.7307">14465 4430 200 0,'0'0'20'0,"0"0"-5"0,0 0 59 15,0 0-13-15,112-15-27 16,-85 20-9-16,-1 11 4 16,-4 4-17-16,-4 4 14 15,-4-3-11-15,-9 6 2 16,-5 1-14-16,-5 4-2 16,-32 6-1-16,-13 0-58 15,-7-5-154-15</inkml:trace>
  <inkml:trace contextRef="#ctx0" brushRef="#br0" timeOffset="163771.5055">15418 4273 49 0,'0'0'77'0,"0"0"2"16,0 0-8-16,0 0-11 15,0 0 12-15,0 0-7 16,0-37-24-16,-2 34-3 16,-1 1-9-16,0-1 4 15,-1-1-17-15,0 2 16 16,-1 0-7-16,-1-2 2 15,-1 0-10-15,0 2 0 16,-2 0-7-16,1 2-3 16,1 0-7-16,1 0 11 0,-1 0-10 15,0 0 6-15,2 0-5 16,-1 0-2-16,2 0 0 16,-6 0-1-16,1 4 1 15,2 2 0-15,-1 0-4 16,3 1 4-16,-2 1-1 15,2 0 0-15,-1-1 0 16,4 4 1-16,-3-4-1 16,5-3 1-16,-3 1 0 15,2-2 1-15,1-1 0 16,-3 0-1-16,3-2 0 16,0 0 0-16,0 0 1 0,0 0-2 15,0 0 0-15,0 0 1 16,0 0 2-16,0 0 2 15,0 0-1-15,0 0 1 16,0 0-1-16,0 0-3 16,0 0 1-16,0 0-1 15,0 0-1-15,0 0-7 16,0 0-21-16,0 0-13 16,0 0-42-16,0 3-86 15,10 1-47-15,5 1 143 16</inkml:trace>
  <inkml:trace contextRef="#ctx0" brushRef="#br0" timeOffset="164245.286">15335 4251 69 0,'0'0'183'0,"0"0"-124"15,0 0 21-15,0 0 11 16,0 0 6-16,0 0-46 16,-27-35-6-16,25 35-20 15,1 0-7-15,1 0-13 0,-1 0-5 16,-4 15-8-16,0 15 3 15,-4 14 4-15,-2 6 1 16,1 4 3-16,-3-2-3 16,2 2 0-16,1-6 2 15,-3-5-1-15,7-6 0 16,-2-9-1-16,7-6 1 16,1-5-2-16,0-5 3 15,0-1-4-15,0-4 3 16,4 1-1-16,10-1 0 15,9-3 5-15,6-4-1 0,12 0 0 16,2 0-2 0,7-8-1-16,-4-5-1 15,0-3-1-15,-1-1-20 16,0-3-21-16,-1-2-73 0,-2-2-116 16</inkml:trace>
  <inkml:trace contextRef="#ctx0" brushRef="#br0" timeOffset="164963.612">15782 4457 397 0,'0'0'23'16,"0"0"4"-16,0 0 28 16,0 0 16-16,0 0-51 0,0 0-20 15,-72 72-7 1,72-63 6-16,8 1 2 0,13-5-2 15,9-5-1-15,-1 0-6 16,4-10-5-16,-5-10 18 16,-8-7-5-16,-9 2 7 15,-8 4-4-15,-3 5 13 16,0 10 33-16,0 2-5 16,0 4-33-16,-5 0-4 15,-4 4-1-15,-1 12-6 16,2 1-1-16,6 2-4 15,2-5 1-15,0-3-3 16,5-3 2-16,10-4-8 0,6-4 3 16,3 0-2-1,5-9 12-15,-4-8 0 0,-6-3 0 16,-4 2 2-16,-10 6 2 16,-2 5 16-16,-3 4 10 15,0 3-15-15,0 0-15 16,0 0-6-16,0 12-3 15,0 4 6-15,0 5 1 16,8-7-3-16,3 0-5 16,6-6 5-16,5-5-2 15,4-3 3-15,3 0 3 16,-1-13-1-16,-3-7-2 16,-5-7 4-16,-9 2 4 15,-3-3 3-15,-4 2 17 0,-4 5 5 16,0 8-3-16,0 5 12 15,0 7-14-15,0 1-24 16,0 0-6-16,0 0-2 16,0 12 2-16,0 8 3 15,0-1-6-15,0-3-4 16,11 0 4-16,3-6 6 16,1-4 0-16,7-6 1 15,3 0 0-15,2 0 0 16,2-10-6-16,-3-5-13 15,-4-3 2-15,-6-1-15 16,-3-2-2-16,-1 0-47 16,1 2-70-16,-3 2-48 0</inkml:trace>
  <inkml:trace contextRef="#ctx0" brushRef="#br0" timeOffset="165762.0255">16498 4372 155 0,'0'0'20'15,"0"0"10"-15,0 0 85 16,0 0 27-16,0 0-58 16,0 0-43-16,107-7-32 15,-67-13-5-15,-7-2-2 16,-3-8 2-16,-11-5 0 16,-10-13 2-16,-9-9 0 0,0-12-3 15,0-4-1-15,0 4 7 16,-9 14-4-16,-3 17 16 15,5 17 11-15,2 13-14 16,0 8-11-16,0 0-7 16,-5 19-12-16,-2 25 11 15,1 20 1-15,8 12-2 16,3 9 4-16,3-4-1 16,17-4-1-16,2-6 1 15,-5-7 0-15,0-7-1 16,-4-6-2-16,-1-9-6 15,-4-10-14-15,-7-11 3 16,-1-9 16-16,0-8 3 0,-7-4-26 16,-9 0 26-1,-9-18 15-15,6-7-2 0,1-4-4 16,6-4 12-16,5 2-5 16,5 0-3-16,2 2-2 15,0 4-9-15,17 0-1 16,15 2-2-16,3 4 1 15,0 5-2-15,-1 4-1 16,-7 7 2-16,-10 3 0 16,-5 0-3-16,-2 0 3 15,-6 0-2-15,2 0-1 16,1 0 3-16,0 5-1 16,-1-1 2-16,1 0 1 15,1-3-1-15,5-1-2 0,2 0 2 16,4 0 0-16,3-12 2 15,2-7-2-15,-1 1 2 16,-4 2-1-16,-8 9 0 16,-9 5-1-16,1 2 0 15,1 0-6-15,2 0 0 16,5 0 3-16,6 0 3 16,7 1-1-16,10-1 2 15,7 0 1-15,11-18-1 16,7-7 1-16,-6-5-1 15,-1-4 0-15,-4 1-1 16,-8 3 7-16,-3 2-4 16,-6 6 5-16,-7 10 0 0,-3 5-6 15,-11 7-2 1,0 0-2-16,1 0-4 0,3 12-43 16,-9 11-110-16,-5 3-196 15</inkml:trace>
  <inkml:trace contextRef="#ctx0" brushRef="#br0" timeOffset="166645.4844">16044 4961 222 0,'0'0'33'0,"0"0"6"15,0 0-6-15,0 0 12 16,0 0-17-16,0 0 21 16,-14 30 1-16,14-13-28 15,0-2 3-15,7 0-11 16,7-2-7-16,4-4-1 16,3-3 3-16,0-4-6 15,0-2 5-15,-6 0-2 0,-4-5-3 16,-3-14 11-16,0-8-3 15,-6-5-7-15,-2-2 9 16,0 2-1-16,0 6 11 16,-2 9-10-16,0 7 7 15,-4 5 0-15,6 5-4 16,0 0-16-16,0 0-2 16,-1 18-8-16,1 19 5 15,0 14 5-15,0 10 1 16,0 4 0-16,3 3-1 15,8 2 0-15,0 0 0 16,-2-5 1-16,-5-3-1 16,-1-15-1-16,-3-11-20 0,0-14 1 15,0-9-7 1,0-8 1-16,-13-5 18 0,-1 0 8 16,-6-6 11-16,-1-16-3 15,1-1-2-15,0-3 23 16,6 2-11-16,1 0 18 15,3 6-23-15,8 1-2 16,-3 3 9-16,5 3-7 16,0 1-8-16,0 0-5 15,0 0-1-15,22-8-3 16,13-2-34-16,15-4-12 16,13-7-42-16,6 1-66 0,-1 0-68 15,-3 3 23-15</inkml:trace>
  <inkml:trace contextRef="#ctx0" brushRef="#br0" timeOffset="167228.3641">16537 5103 45 0,'0'0'183'16,"0"0"-13"-16,0 0-59 16,0 0-26-16,0 0-28 15,0 0-11-15,-110 0-16 16,95 9-21-16,5 2-8 16,8-4-1-16,2 1-5 15,0-1 5-15,0 1-3 16,12-1 3-16,10-6 0 15,7-1-13-15,3 0 3 16,-4-10-11-16,-2-8 21 0,-11-1 2 16,-6 6 1-16,-6 5 11 15,-3 6 26-15,0 2-8 16,0 0-8-16,0 0-15 16,0 0-9-16,0 0-1 15,1 0-7-15,2 0-1 16,4 0 5-16,7 0-5 15,6 2 2-15,13-2 4 16,6 0-7-16,1-4 2 16,-1-15 5-16,-8-4 1 15,-12-3 2-15,-9-1 0 16,-10 2 3-16,0 0 1 16,0 9 1-16,-8 6 7 15,-1 5-6-15,-1 5-6 0,2 0-2 16,1 0 1-16,4 8-4 15,1 4-4-15,2 5-11 16,0-4 4-16,10 7 11 16,14-4-3-16,6 0 6 15,5 0 2-15,-1-2 0 16,-6 1 1-16,-8 0 0 16,-7-3-1-16,-10 2-2 15,-3 2-5-15,-16 4 3 16,-18-1 4-16,-5-3 0 15,0-4 0-15,7-5-2 16,9-3 0-16,5-4-13 16,4 0-21-16,8 0 4 0,6-4-58 15,1-15-116 1,25-5-29-16</inkml:trace>
  <inkml:trace contextRef="#ctx0" brushRef="#br0" timeOffset="167433.2181">17107 4784 429 0,'0'0'45'16,"0"0"29"-16,0 0 10 16,0 0-22-16,0 0-35 15,0 0-27-15,10-16-9 16,-5 39 5-16,3 10 3 16,3 6 2-16,0 1 1 0,4 1-2 15,-1 0 1 1,0-5-2-16,-2-4-29 0,-3-1-41 15,-5-11-101-15,-2-7-115 16</inkml:trace>
  <inkml:trace contextRef="#ctx0" brushRef="#br0" timeOffset="167590.0032">17147 5051 609 0,'0'0'9'16,"0"0"4"-16,0 0 56 15,0 0-7-15,0 0-47 16,0 0-13-16,112-52-2 0,-42 36-17 16,15-4-108-16,9-2-179 15</inkml:trace>
  <inkml:trace contextRef="#ctx0" brushRef="#br0" timeOffset="168328.8147">17069 5553 151 0,'0'0'59'0,"0"0"-27"16,0 0 64-16,0 0 9 15,0 0-10-15,0 0-26 16,-62-84-9-16,62 84-19 16,0 0-26-16,0 0-15 0,0 14-8 15,0 19 2-15,0 9 6 16,0 8 2-16,0 1-1 15,0-3-1-15,0-7 2 16,0-6-2-16,0-10 0 16,2-6-2-16,4-8 0 15,-4-3-1-15,5-1-1 16,-1 2 1-16,6-3 3 16,2 1 3-16,4-2 0 15,-2 0-2-15,4-3 1 16,0-1 0-16,6-1-2 15,-1 0-48-15,3 0-6 16,3-6-107-16,-1-12-67 16</inkml:trace>
  <inkml:trace contextRef="#ctx0" brushRef="#br0" timeOffset="168782.2625">17412 5614 366 0,'0'0'56'15,"0"0"27"-15,0 0-6 16,0 0-31-16,0 0-23 16,0 0-11-16,-78 47-2 15,67-24-2-15,5-1-5 16,1-3-3-16,5 0 2 16,0-3-2-16,5-3 2 0,12-5-2 15,7-5-6-15,5-3-4 16,3-3-3-16,-3-20-7 15,-6-5 3-15,-7-6 17 16,-9-1 5-16,-3 7-3 16,-4 6 14-16,0 9 26 15,0 6-12-15,-6 2-7 16,1 2-11-16,0 3-7 16,1 0 1-16,0 0-6 15,1 0-2-15,0 8-2 16,-1 4 0-16,4-1-2 15,0 1-4-15,0-4-1 16,0-2-1-16,0-1 0 16,0-3 5-16,0-1 0 0,1-1-2 15,2 1-7-15,3-1-4 16,2 0-2-16,0 0-3 16,4 0-26-16,-1-1-28 15,-1-7-10-15,3 2-19 16,-6 1-8-16</inkml:trace>
  <inkml:trace contextRef="#ctx0" brushRef="#br0" timeOffset="169378.5379">17629 5541 282 0,'0'0'108'16,"0"0"17"-16,0 0-19 15,0 0-46-15,0 0-32 16,0 0-26-16,-10-6-2 16,10 10-5-16,0 13 3 15,0 0 2-15,0 1 2 16,0-2-1-16,3-3-1 15,8-4 1-15,5-2 1 16,2-3 0-16,2-2 2 0,1-2-1 16,2 0-1-1,-6-6-2-15,-2-14 4 0,-2-2 2 16,-5 1-4-16,-5 6 1 16,-3 8 13-16,0 7 13 15,0 0-22-15,0 0-7 16,0 3-5-16,0 13 0 15,-3 5 5-15,0 2-1 16,3-3 1-16,0-3-4 16,12-3-2-16,6-7 1 15,5-6 1-15,1-1 4 16,2 0 0-16,-3-12 4 16,-4-10-3-16,-5-7 4 15,-6-5 2-15,-4-9 2 0,-4-4 3 16,0 2 0-16,0 4-2 15,0 12-1-15,0 10-7 16,0 11-2-16,0 7-1 16,0 1-5-16,0 0-21 15,0 0-34-15,0 11-71 16,0 13-9-16,0 3-38 16</inkml:trace>
  <inkml:trace contextRef="#ctx0" brushRef="#br0" timeOffset="169847.12">18368 5130 404 0,'0'0'28'0,"0"0"82"15,0 0-22-15,0 0-14 16,0 0-38-16,0 0-36 15,0-18 0-15,0 43-9 16,3 12 8-16,7 9 2 16,-2 5 2-16,2-1-1 15,4-6-2-15,-1-4 1 16,0-8 1-16,1-9-2 16,-2-8 0-16,-3-4-1 0,-2-7-1 15,-3-1-17 1,-4-3-8-16,0 0 27 0,0-5 0 15,0-14 4-15,-15-4-4 16,-5 6-1-16,-4 4 0 16,-3 10-9-16,-4 3 10 15,-1 3 3-15,-1 18-2 16,8 0-1-16,5 2-1 16,7-2 0-16,10-3-4 15,3-3 5-15,0-4 0 16,11-1 1-16,10-4-1 15,6-4 4-15,6-2 1 16,4 0-5-16,2-6-3 16,1-9-48-16,-2-5-73 15,-4-3-82-15</inkml:trace>
  <inkml:trace contextRef="#ctx0" brushRef="#br0" timeOffset="170050.9633">18674 5189 363 0,'0'0'87'16,"0"0"23"-16,0 0-21 16,0 0-29-16,0 0-46 15,0 0-14-15,-8 0-9 16,8 22 9-16,11 10 0 0,3 1 0 16,-1 2 0-1,1-2-2-15,-3-2-9 0,-2-4-35 16,-2-6-53-16,-6-3-82 15,3-9-81-15</inkml:trace>
  <inkml:trace contextRef="#ctx0" brushRef="#br0" timeOffset="170228.9094">18781 5047 144 0,'0'0'243'16,"-16"-86"-167"-16,8 59 19 15,5 12-2-15,-1 5-40 16,4 7-36-16,0 0-17 16,0 3-2-16,0 0-46 0,0 18-125 15,10 9 3 1,4 5-97-16</inkml:trace>
  <inkml:trace contextRef="#ctx0" brushRef="#br0" timeOffset="170996.3078">19028 5292 443 0,'0'0'35'0,"0"0"8"15,0 0 79-15,0 0-57 16,0 0-51-16,0 0-9 16,3-11-2-16,5-5-4 0,0-6 1 15,-3-5-8-15,-5 0 6 16,0 3-1-16,0 2 2 15,-19 7-3-15,-3 7-3 16,-3 5 2-16,3 3 5 16,0 0-3-16,5 9 3 15,9 8-4-15,7 1-4 16,1 1 3-16,0 2-1 16,19-2 6-16,10 0 2 15,7 0 0-15,2 1 1 16,0-3-3-16,-7 1 2 15,-6-3-2-15,-11 0 0 16,-10 1 0-16,-4 2-15 16,-10 1-13-16,-23 1 12 15,-5-3-13-15,7-6-13 0,6-7 19 16,9-4 23-16,8 0 6 16,-1-4 7-16,9-11 9 15,0-6-2-15,9-6-9 16,20-8-4-16,12-2-7 15,7-1-2-15,7-1-15 16,-3 2-5-16,-4 2 0 16,-13-2 22-16,-10 3 3 15,-14 3 2-15,-8 2 10 16,-3 8 13-16,0 4-2 16,-14 6-10-16,-2 7-5 15,1 4-2-15,-4 0-3 0,4 7-6 16,2 7 0-16,4 7-2 15,6 2-3-15,3 2 4 16,0 0-4-16,3 3 5 16,14-4 0-16,3-2 2 15,5-1 3-15,0-5-5 16,2 0 1-16,-2-3-1 16,-5-1 3-16,-5 4-3 15,-6 1 0-15,-4 2-2 16,-5 4 1-16,0 2-3 15,-3 0-3-15,-14-4 5 16,0-5 1-16,0-5-2 16,-1-2-5-16,0-3 2 15,-2-2-7-15,4-4-55 16,5 0-12-16,3 0-66 0,8-9-8 16</inkml:trace>
  <inkml:trace contextRef="#ctx0" brushRef="#br0" timeOffset="171200.1601">19489 5095 390 0,'0'0'105'0,"0"0"6"16,0 0-32-16,0 0-45 16,0 0-34-16,0 0 0 0,13 11-8 15,-3 9 8-15,3 3 0 16,-1 1 1-16,-2-2-1 15,0 3-10-15,-6-5-39 16,-4-1-75-16,0-4-91 16</inkml:trace>
  <inkml:trace contextRef="#ctx0" brushRef="#br0" timeOffset="171394.4866">19509 4833 456 0,'0'0'29'0,"0"0"51"0,0 0 8 16,-38-82-30-1,35 77-24-15,2 5-32 0,1 0-2 16,0 0-51-16,0 17-120 16,0 2 9-16,10-7-107 15</inkml:trace>
  <inkml:trace contextRef="#ctx0" brushRef="#br0" timeOffset="171623.5581">19653 4773 637 0,'0'0'20'0,"0"0"-19"16,0 0 38-16,0 0 12 0,0 0-49 16,0 0-2-1,-6 63-4-15,11-13 4 0,6 12 2 16,7 1-2-16,-5 3 0 15,1-2 1-15,3-1-1 16,2-4 0-16,-2-1 1 16,2-4 1-16,-5-8-2 15,1-6-14-15,-5-11-42 16,-6-8-33-16,-4-12-106 16,0-9 1-16</inkml:trace>
  <inkml:trace contextRef="#ctx0" brushRef="#br0" timeOffset="171865.4">19805 5158 189 0,'0'0'61'16,"0"-83"36"-16,2 52-3 0,10 5 0 15,6 5-27 1,2 5-32-16,4 4-16 0,2 4-16 16,2 5-3-16,-1 3 0 15,-5 0-2-15,-3 11 0 16,-7 5 0-16,-10 2-3 15,-2 2 1-15,-16 4-1 16,-18-1 5-16,-7-2 4 16,6-2-4-16,5-6-15 15,10-5-20-15,13-2-93 16,7-6-30-16,4 0 15 16</inkml:trace>
  <inkml:trace contextRef="#ctx0" brushRef="#br0" timeOffset="172396.4564">20073 5019 239 0,'0'0'138'16,"0"0"-53"-16,0 0-41 16,0 0-36-16,0 0 0 15,0 0-1-15,0 28-5 16,0-17 1-16,0-3-3 16,7-3 5-16,10-3 1 15,1-2-6-15,1 0 6 16,-2-15-4-16,-2-3 0 15,-2-5 5-15,-4 2 14 16,-2 5 2-16,-3 5 37 16,-4 9-5-16,0 2-20 15,0 0-24-15,0 0-11 0,1 0-9 16,2 11 3-16,7 7 6 16,0-1 0-16,9-1 0 15,0-4-10-15,3-5-2 16,5-4 1-16,-6-3-7 15,2-3 6-15,1-14 7 16,-4-4 2-16,-5-4 3 16,-1-7 0-16,-9-8 3 15,1-7-1-15,-1-9 0 16,4-6-2-16,-5-5 5 0,-3 0-4 16,-1 6 4-1,0 11 17-15,0 15-14 0,-1 13 10 16,-3 10-3-16,-1 12-15 15,-2 0-5-15,-4 23-7 16,1 21 8-16,4 16 4 16,6 2 0-16,0 0 1 15,9-4-1-15,5-5-1 16,2-8-11-16,-2-3-24 16,-9-7-7-16,-2-5-44 15,-3-5-78-15,0-7-45 16</inkml:trace>
  <inkml:trace contextRef="#ctx0" brushRef="#br0" timeOffset="172943.6389">20316 4969 396 0,'0'0'100'16,"0"0"21"-16,0 0-54 15,0 0-50-15,0 0-11 16,0 0-5-16,106-90-1 15,-67 82 1-15,-7 6 0 16,-9 2-2-16,-3 0 0 16,-6 4-3-16,-1 9 2 15,2 6 1-15,-4 1 1 0,3-4 0 16,0 1 0 0,-3-6-6-16,2-2-17 0,0-6-10 15,4-3 11-15,-2 0 22 16,1-6 5-16,3-10 4 15,-1-3-3-15,-3 0 2 16,-5 1 16-16,-1 6 1 16,-4 7-7-16,-3 2-7 15,-2 3-9-15,0 0-2 16,3 0-7-16,2 0 3 16,4 0 2-16,3 0 2 15,5 1 0-15,3-1-1 16,1 0 1-16,9-1 0 15,0-14 0-15,-2 0 4 16,-1-2-2-16,-6 2 0 0,-2 4 6 16,-7 6 15-16,-8 1-10 15,2 4-12-15,-2 0-1 16,4 0-1-16,1 0-2 16,7 0 3-16,2 9 0 15,0-2-2-15,4-3 1 16,-2 1-2-16,0-1-18 15,1-3-10-15,-5 1-29 16,0-1-124-16,-10 3-25 16</inkml:trace>
  <inkml:trace contextRef="#ctx0" brushRef="#br0" timeOffset="173161.8856">20740 5153 369 0,'0'0'65'15,"0"0"-33"-15,0 0 46 16,0 0-32-16,102-58-19 16,-64 45-22-16,3 1-5 15,1 0-2-15,3-1-42 16,-5 4-73-16,-14 1-116 15</inkml:trace>
  <inkml:trace contextRef="#ctx0" brushRef="#br0" timeOffset="173372.0091">20740 5245 203 0,'0'0'188'15,"0"0"-151"-15,0 0 57 16,0 0-36-16,98-29-41 16,-70 23-7-16,4 1-9 15,1-2-1-15,-4 4-1 16,-1 1-82-16,-13 0-103 16,-11 2-152-16</inkml:trace>
  <inkml:trace contextRef="#ctx0" brushRef="#br0" timeOffset="173597.1076">20732 5368 170 0,'0'0'8'0,"0"0"0"16,0 0 14-16,97-51-17 16,-73 38-5-16,0 2-2 0,-4-1-30 15,-5 2-36-15</inkml:trace>
  <inkml:trace contextRef="#ctx0" brushRef="#br0" timeOffset="175239.7893">15169 5527 317 0,'0'0'71'0,"0"0"-40"15,0 0 23-15,0 0-6 16,0 0-18-16,122-64-9 15,-60 38-4-15,6-4-10 16,1 1-2-16,-2 3-3 16,-9 2-2-16,-3 9-1 15,-7 3-15-15,-9 4-70 16,-13 5-56-16,-12 0-52 0</inkml:trace>
  <inkml:trace contextRef="#ctx0" brushRef="#br0" timeOffset="175477.2067">15561 5232 255 0,'0'0'46'16,"0"0"8"-16,0 0 6 16,0 0 7-16,0 0-24 15,91-27-13-15,-59 27-17 16,1 0-2-16,-5 15-8 15,-7 3 0-15,-10 7-3 0,-11 11-4 16,-6 15-3 0,-30 6 1-16,-12 4-74 0,-6-2-81 15,8-8-97-15</inkml:trace>
  <inkml:trace contextRef="#ctx0" brushRef="#br0" timeOffset="175869.1294">16140 6083 79 0,'0'0'51'0,"0"0"1"16,0 0 9-16,0 0 28 15,0 0 16-15,0 0-26 16,111-30-23-16,-50 7-21 15,2-1-20-15,7 1 0 16,-3-2-10-16,-2 2-2 16,2 1-3-16,-4 5 0 0,-8 1-1 15,-12 4-36-15,-16 2-83 16,-13 4-85-16,-14 0-48 16</inkml:trace>
  <inkml:trace contextRef="#ctx0" brushRef="#br0" timeOffset="176094.6316">16535 5765 331 0,'0'0'15'0,"0"0"-10"0,0 0 22 16,0 0 55-16,0 0-26 15,104-27-19-15,-79 32-25 16,-4 10-2-16,-3 4-2 15,-8 2-6-15,-10 8-2 16,-6 8-2-16,-33 7 1 16,-15 2-45-16,-7 0-127 15,2-7-54-15</inkml:trace>
  <inkml:trace contextRef="#ctx0" brushRef="#br0" timeOffset="177068.449">18141 6080 241 0,'0'0'93'0,"0"0"-69"16,0 0 66-16,0 0 25 15,0 0-47-15,0 0-27 16,0 3-12-16,0-3-14 0,0 0-6 15,11 0-3 1,20-1-6-16,12-11 9 16,10-3-4-16,9-4 3 0,2-1-5 15,1 1 3-15,-3-2 0 16,-5 1-3-16,-6 4-2 16,-8-1 2-16,-10 6-2 15,-11 0-1-15,-8 4 0 16,-6 3-3-16,-3 1-20 15,-4-1-32-15,-1 1-61 16,0-2-95-16,0-1-83 16</inkml:trace>
  <inkml:trace contextRef="#ctx0" brushRef="#br0" timeOffset="177293.6399">18706 5781 184 0,'0'0'109'0,"0"0"-58"0,0 0 3 15,0 0 26-15,0 0-17 16,0 0-29-16,44-21-19 16,-27 23-2-16,5 11 1 15,-3 2-8-15,-2-1 1 16,-4 0-1-16,-6 0-1 16,-7 0-5-16,0 8-2 15,-24 3 0-15,-26 7-33 16,-15 3-79-16,-12-4-101 15</inkml:trace>
  <inkml:trace contextRef="#ctx0" brushRef="#br0" timeOffset="178210.3882">11669 4855 195 0,'0'0'3'0,"0"0"-6"15,0 0 1-15,0 0-18 16,0 0 20-16,0 0 0 16,-44-40 3-16,44 43 1 15,3 9 0-15,2-1 3 16,1 3 2-16,2 2 16 15,0-1-18-15,4 1-4 0,-1-2 4 16,3-3-6-16,1-5 4 16,4-3-3-16,6-3 2 15,8 0 48-15,7-17-15 16,8-11 1-16,7-3 1 16,0-6-22-16,-2 0-5 15,-9 2-7-15,-10 6 4 16,-9 4-7-16,-4 2 0 15,-6 4-2-15,-3 1-59 16,0 6-6-16,-4 3-26 16,-1 7-18-16</inkml:trace>
  <inkml:trace contextRef="#ctx0" brushRef="#br0" timeOffset="178480.6993">12213 4954 63 0,'0'0'3'15,"0"0"5"-15,0 0-3 16,0 0 44-16,0 0 17 16,0 0-6-16,75-45-9 15,-40 13-36-15,10-4-3 16,5-6 7-16,5 0-8 0,3-2-5 15,4-3-5 1,1 1-1-16,1 2-1 0,-6 4-1 16,-1 13-19-1,-9 10-54-15,-6 5-27 0,-4 7-61 16</inkml:trace>
  <inkml:trace contextRef="#ctx0" brushRef="#br0" timeOffset="178684.6555">13212 4735 321 0,'0'0'3'0,"0"0"3"16,0 0-3 0,0 0 2-16,85-107 1 0,-63 80-3 15,-2 2 1 1,-1 0-4-16,-4 5-1 0,1 6-26 15,0 3-66-15,-3-1-58 16</inkml:trace>
  <inkml:trace contextRef="#ctx0" brushRef="#br0" timeOffset="178860.437">13680 4748 230 0,'0'0'98'15,"0"0"-88"-15,113-105 3 0,-61 62-7 16,3-4-4-16,0 3 2 16,-7 6-4-16,-4 10-4 15,-9 5-42-15,-12 11-83 16</inkml:trace>
  <inkml:trace contextRef="#ctx0" brushRef="#br0" timeOffset="184827.0595">9448 8071 53 0,'0'0'20'15,"0"0"8"-15,0 0-12 0,0 0 17 16,0 0-7 0,0 0-11-16,-99-28 7 0,81 28 9 15,-4 0-4-15,5 0 0 16,1 0-2-16,0 7-6 16,2-2 16-16,-3 2-8 15,3-1-4-15,4 0-2 16,0-2 18-16,7-1-8 15,2-3 2-15,1 0-9 16,0 0-2-16,0 0-3 16,0 0-13-16,0 0 2 15,0 0-7-15,0 0 3 16,0 0-3-16,0 0 7 0,0 0-6 16,15 0 7-16,13 0 8 15,7-12 13-15,8-5-16 16,8-2-7-16,5-1-1 15,3 2-3-15,-3 2-2 16,-4 2-1-16,-5 1 0 16,-7-1-1-16,-9 6 1 15,-7 2 0-15,-6 1 0 16,-10 3 2-16,-3-2-2 16,-3 4 0-16,-2-2 2 15,1 2-4-15,-1 0 4 16,0 0-1-16,0 0-1 15,0 0 0-15,0 0 0 16,0 0 0-16,0 0 2 0,0 0-1 16,0 0 0-16,0 0-1 15,0 0 0-15,0 0 0 16,0 0 0-16,0 0 0 16,0 0 3-16,0 0-3 15,0 0 0-15,0 0 0 16,0 0-2-16,0 2-1 15,0 12 2-15,0 9 1 16,0 7 0-16,-1 3 2 16,-1 4-2-16,2-2 0 15,0-2 1-15,0 0-1 16,0-6 0-16,0-2-1 16,0 0 2-16,0-6-1 15,2 0 0-15,3-1 3 0,-3-5-2 16,2-1 0-16,-1 0 0 15,-2-6-1-15,3 1-2 16,-2-1 2-16,-2-3 0 16,1 0 0-16,2 1 0 15,-3-1 1-15,4-1-1 16,-4 1 1-16,1 1-1 16,1 1 0-16,-2-2 0 15,0-2 1-15,0 1 0 16,0-2 0-16,0 0-1 15,0 2 0-15,0-2 2 0,0 0-2 16,0 0 0 0,0 0 0-16,0 0 1 0,0 0-1 15,0 2 0-15,0-2 1 16,0 1-1-16,0-1 1 16,0 0-1-16,0 0 0 15,0 0 0-15,0 0 0 16,0 0 0-16,0 2 0 15,0-2-1-15,0 0 1 16,0 3 0-16,-7 0 1 16,-4 3 7-16,-9 3-7 15,-3 1 2-15,-2 4-3 16,-7-3-3-16,2 5 3 16,0-3 5-16,1-1-3 15,4 0-4-15,1-3 4 0,1-1-1 16,3 0-1-16,-1-1 0 15,4 2-7-15,0-2 6 16,3-1 1-16,3-1 0 16,2-2 3-16,-2 1-2 15,4-3-1-15,5-1 3 16,-3 0-1-16,1 0 1 16,0 4-3-16,-2-4 0 15,3 0 0-15,0 0 1 16,-1 0-1-16,0 0 0 0,3 0 1 15,-1 0 0 1,2 0 0-16,0 0-1 0,0 0 4 16,-3 0-4-16,3 0 0 15,-4 0 1-15,-2 0-2 16,1-9 1-16,-2-1 0 16,-2-3 7-16,3-3-4 15,-1-3-2-15,0-3 5 16,2-2-3-16,-1-3 2 15,0-1-5-15,1 3 1 16,1 0 0-16,-2-1 2 16,3-2 0-16,-3 3-3 15,1 0 0-15,-1-1 2 16,3 2-1-16,-1 2-1 16,2-1 0-16,-3 2 0 0,2 1 0 15,2 3 0-15,-2 6 0 16,2 5 0-16,0 3 1 15,1 0-1-15,0 3 0 16,0 0 1-16,0 0-1 16,0 0 0-16,0 0-2 15,0 0 2-15,0 0-2 16,0 0 0-16,0 0-1 16,0 0 0-16,0 0 1 15,0 0-11-15,-3 0-7 16,3 0-9-16,0 1-14 15,0 10-1-15,0 5-12 16,0 2-82-16,0-2-50 16,-2-5-63-16</inkml:trace>
  <inkml:trace contextRef="#ctx0" brushRef="#br0" timeOffset="185343.2417">9865 7617 164 0,'0'0'15'15,"0"0"13"-15,0 0 29 16,0 0 16-16,0 0-14 15,-11-92-6-15,-2 83-9 16,-1 1-9-16,-4 3-3 0,-5 2-16 16,-4 0-16-16,-4 3 1 15,-5 0 4-15,-7 0 3 16,-7 14-2-16,-7 5-6 16,1 7-10-16,-5 6 10 15,2 5 2-15,11 4-2 16,8 11-2-16,9 10-7 15,13 25-14-15,10 23 4 16,8 19-20-16,0 16-51 16,15 2-28-16,17-13-29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4:55:09.3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14855 7721 100 0,'0'0'251'0,"0"0"-245"16,0 0-4-16,0 0-1 15,0 0 16-15,-27-83 59 16,20 72-23-16,-7-3-14 16,3 6 12-16,-3-3-24 15,0 2 9-15,-4-1-14 16,-3 1-13-16,-6-1 4 16,-3 0-12-16,-4 2 18 15,-1 3-16-15,-1-1 7 16,2 0-6-16,-2 3-3 0,-1 1 3 15,0 2-4 1,-4 0-1-16,-8 0 1 0,-4 0 2 16,-8 11 1-16,-3 2 0 15,-6 3-3-15,-2 3 5 16,-3-3-2-16,2 3-3 16,8 1-2-16,6 3 2 15,8-1 0-15,0 3 2 16,4 3-2-16,-2 0 0 15,11 4 1-15,0 2-1 16,8 4 1-16,5 5 0 16,0 4-1-16,5 5 0 15,3 1-1-15,0 2 1 16,3-1 0-16,0-2-1 16,4 4 2-16,0 2-1 0,3 0 1 15,0-4 0-15,6-3 0 16,-1-4-1-16,2-4 0 15,0 0-1-15,0 0 1 16,0 1 3-16,3 4-3 16,3-2 0-16,2 2 1 15,-2-1-1-15,3-1 0 16,0-1 0-16,1-1 0 16,4-1 1-16,-1-3-1 15,4 0 0-15,0-1 0 16,-1-3 0-16,5 0 0 15,-1-2-1-15,2-1 1 0,4 0 1 16,1 1 1 0,4 1-2-16,5-1 1 0,2-4-1 15,2 0 0-15,8-4 0 16,2-2-1-16,9-3 2 16,5-6-1-16,2 0 1 15,-1-3 2-15,-3-6-4 16,1-3 2-16,0-3-2 15,0 0-1-15,6 0 2 16,4 0 0-16,-4-11 0 16,0-4 0-16,-1-2-1 15,-1-4-2-15,-6-1 1 16,1-5 2-16,0-6-4 16,-4-5 3-16,-1-7-3 15,-8-9 2-15,-1-7 2 0,-4-8-2 16,-2-4 2-16,1-2 1 15,-4-2-1-15,-7 0 0 16,-5 1 0-16,-7-3 1 16,-10 3 0-16,-6-4 3 15,-4-3 0-15,0-6 8 16,-7-4-2-16,-15-2-4 16,-10-9-2-16,-7 0-3 15,-6 0 5-15,-13 6-2 16,-6 11-4-16,-10 12 0 15,-11 12-2-15,-9 6 4 16,-5 13-4-16,-4 10-1 0,0 10 2 16,-3 11 0-1,6 12-11-15,10 1-4 0,14 9-16 16,11 19-35-16,15 9 9 16,7 14-50-16,13 5-10 15,8-1-16-15,7-2-34 16</inkml:trace>
  <inkml:trace contextRef="#ctx0" brushRef="#br0" timeOffset="1066.5312">14549 8367 167 0,'0'0'31'0,"0"0"-31"16,0 0 2-16,0 0 9 15,0 0 11-15,0 0 18 16,-1 3-8-16,1-3-20 15,11 0 1-15,12-8 10 16,11-8 8-16,12-7-2 0,12-2-8 16,15-5-3-16,10-5-11 15,13-5 7-15,11-5-6 16,6 0-4-16,8-3 4 16,9-3-1-16,8-1 1 15,5-2 31-15,7 3-26 16,6 1-10-16,2 1 4 15,8-4-4-15,15-1-2 16,6-4 1-16,8-2-1 16,1-1-1-16,-7 2-1 15,-6-1 1-15,-9 4 1 16,-4 2-1-16,1 0 0 16,4 1 2-16,7 0-2 0,5 4 0 15,0 1 0-15,-7 4-3 16,-8 7 3-16,-15 4-1 15,-14 6 1-15,-14 4 0 16,-16 2 1-16,-16 1-1 16,-19 3 0-16,-16 1 0 15,-12 1 0-15,-13 2-2 16,-5-1 4-16,-9 1-2 16,-3 1 0-16,-7 5 3 15,-4 1-3-15,-6 5 1 16,-1-1 2-16,-2 2 0 15,0-2 1-15,0 2-2 16,0 0-2-16,0 0-12 16,-5 0-61-16,-20 0-119 0,-15 4-112 15</inkml:trace>
  <inkml:trace contextRef="#ctx0" brushRef="#br0" timeOffset="1349.9472">19749 6584 635 0,'0'0'0'0,"0"0"-33"16,0 0 20-16,90-31 13 0,-65 31 4 16,2 0-2-1,2 15 3-15,5 10 3 0,1 7-3 16,-3 1 0-16,-7 3 6 15,-5-1-9-15,-10-1 4 16,-6 1 1-16,-4-2-2 16,-7 3-4-16,-28 1-1 15,-20 4-2-15,-13 4-2 16,-13 3-44-16,-4-2-106 16,4-7-88-16</inkml:trace>
  <inkml:trace contextRef="#ctx0" brushRef="#br0" timeOffset="3716.5186">20152 6215 224 0,'0'0'8'15,"0"0"7"-15,0 0 50 16,0 0 23-16,0 0 14 16,0 0-32-16,2-50-12 15,-2 48-13-15,0 2-4 16,0-2-8-16,0 2-10 0,0 0-11 16,0 0-7-1,0 0-5-15,0 14-5 0,0 16 5 16,-2 17 2-16,-5 11 5 15,-6 13 5-15,1 14 10 16,-2 4-15-16,1 6 1 16,0-2-4-16,5-5 1 15,2-9-3-15,3-7-1 16,3-9 1-16,0-8-2 16,0-7 0-16,0-9 0 15,0-10 0-15,0-6 0 16,0-5 0-16,0-7 0 15,0-4 0-15,0-3-5 16,0-2-15-16,0-2 2 0,0 0-4 16,0 0-8-16,0-8-23 15,-1-15-88-15,-4-14-94 16</inkml:trace>
  <inkml:trace contextRef="#ctx0" brushRef="#br0" timeOffset="4682.7136">20132 6131 188 0,'0'0'18'0,"0"0"28"0,0 0-5 16,0 0 13-16,0 0-11 15,0 0 27-15,-11-38-24 16,11 38-14-16,0 0-7 16,0 0-8-16,0 0-5 15,0 0-2-15,0 0-5 16,0-2-3-16,0 2 6 16,0 0-8-16,4-1 0 15,16-1 1-15,18-3 1 16,16-4 6-16,19-1-4 15,5-3 1-15,5-1-1 0,4-2-4 16,1 0 2-16,-5 2-2 16,-10 0 2-16,-11 3-1 15,-12 3 1-15,-12 4-2 16,-16-1 0-16,-7 3 2 16,-7 2 4-16,-8 0 3 15,0 0-4-15,0 0 6 16,0 0-5-16,0 0 1 15,0 0-1-15,0 0-3 16,0 0 3-16,0 0-6 16,0 0-2-16,6 7-3 15,2 20 4-15,3 10 1 16,3 7 0-16,-2 9 3 0,-4 2 5 16,-1 4 2-1,-3 2-3-15,-4-1 2 0,0 1-3 16,0 0-4-16,0 3 7 15,0 1-4-15,0 4 0 16,-4-1-1-16,-3-8-1 16,-4-4-2-16,0-5-1 15,-4-3 0-15,0-6 0 16,1-6 0-16,2-6 2 16,3-7-2-16,3-5-2 15,3-5 2-15,-1-7 0 16,1-1 0-16,3-3 0 0,-4 0 2 15,3-1 1 1,-6-1-3-16,-5 0 3 0,-16 0 7 16,-7 0-10-16,-12 0 0 15,-8 5 0-15,-9 3 0 16,-9 4 1-16,-4-1 0 16,1 3 1-16,4-2-1 15,10-2-1-15,8-2-2 16,10-3 2-16,1 2 7 15,7-3 3-15,4 0-2 16,7-2-1-16,5-2 2 16,6 0 0-16,5 0-6 15,5 0 1-15,2 0-4 16,2 0 1-16,0 0 1 16,0 0-2-16,0 0 1 0,0 0-1 15,0 0 0 1,-2 0-4-16,2 0-17 0,0 0-11 15,0 0-17-15,0 0-29 16,8-11-113-16,13-11-145 16</inkml:trace>
  <inkml:trace contextRef="#ctx0" brushRef="#br0" timeOffset="5146.209">20319 6451 233 0,'0'0'30'0,"0"0"-5"15,0 0 36-15,0 0 27 16,0 0-11-16,0 0-18 16,-17-11-35-16,17 7-19 15,8-1-1-15,21 1-8 16,17-5 3-16,12 1-102 0,2-2-107 15</inkml:trace>
  <inkml:trace contextRef="#ctx0" brushRef="#br0" timeOffset="5333.0235">20398 6691 511 0,'0'0'0'0,"0"0"-89"16,0 0 82-16,0 0 7 16,0 0 0-16,0 0-15 15,84 38-90-15,-50-38-135 16</inkml:trace>
  <inkml:trace contextRef="#ctx0" brushRef="#br0" timeOffset="5504.5279">20448 6971 155 0,'0'0'245'16,"0"0"-239"-16,0 0-5 15,0 0 46-15,0 0-9 16,0 0-16-16,79-20-17 16,-43 8-5-16,-3 3-16 15,-2 0-87-15,-7 4-60 16,-8 5-45-16</inkml:trace>
  <inkml:trace contextRef="#ctx0" brushRef="#br0" timeOffset="5585.3456">20654 6958 231 0,'0'0'44'0,"0"0"-44"16,0 0-78-16</inkml:trace>
  <inkml:trace contextRef="#ctx0" brushRef="#br0" timeOffset="5999.4465">20726 6473 544 0,'0'0'0'0,"0"0"0"16,0 0 5-16,0 0-3 0,0 0-2 16,0 0-24-1,-11-37-106-15,25 34-9 0,0 1 45 16,-3 2 31-16,-4 0 23 15,-5 0 40-15,-1 0 5 16,-1 0 104-16,0 0-2 16,4-2-2-16,4-5 0 15,6-7-38-15,8-7-20 16,17-8-17-16,15-4-8 16,15-7-11-16,19-7 0 15,9-5-9-15,10-11 1 16,3-4 0-16,3-5 1 15,-7-2 0-15,-7 2 6 16,-13 9-4-16,-14 9 4 0,-15 11 1 16,-13 16-8-16,-15 9 0 15,-13 5-1-15,-6 4-2 16,-4 3 0-16,-6 2-22 16,0-2-48-16,-2 3-105 15,-28 3-139-15</inkml:trace>
  <inkml:trace contextRef="#ctx0" brushRef="#br0" timeOffset="6208.9277">21811 5566 355 0,'0'0'9'0,"0"0"-7"0,104-21 34 15,-66 21 62 1,-4 0-53-16,-2 15-16 0,-3 8-4 15,-10 1-13-15,-6 3-8 16,-11 5 10-16,-2 7-9 16,-22 9-4-16,-30 4 0 15,-17 6-2-15,-13-5-128 16,5-11-191-16</inkml:trace>
  <inkml:trace contextRef="#ctx0" brushRef="#br0" timeOffset="8848.4179">21065 6008 257 0,'0'0'0'0,"0"0"-25"15,0 0-6-15,0 0 19 16,0 0 12-16,-112-73 15 15,73 59 14-15,-4 5 6 16,-2 5 10-16,0 0-28 16,0 3 11-16,-3 1 3 15,-1 0-31-15,-1 0 19 16,0 14 6-16,4 9-25 16,0 9 7-16,-2 9-7 15,0 13-4-15,0 17 1 0,2 14 2 16,3 12-3-1,5 12 2-15,9 13-5 0,7 10 3 16,10 4-29-16,10 3-22 16,2-11 9-16,14-12-2 15,16-17 6-15,14-21 8 16,8-19 24-16,3-16-14 16,12-18-50-16</inkml:trace>
  <inkml:trace contextRef="#ctx0" brushRef="#br0" timeOffset="9036.1096">21247 7008 116 0,'53'-107'4'0,"-22"-7"7"15,-16-6 9-15,-15-3-3 16,-12 1 15-16,-32 7-12 16,-18 10-20-16,-12 14-2 15,-18 19-5-15,-10 24-15 16,-7 23-4-16,-6 24 20 15,2 8-23-15,2 32-17 16,6 17-18-16</inkml:trace>
  <inkml:trace contextRef="#ctx0" brushRef="#br0" timeOffset="11398.1674">22709 5290 257 0,'0'0'79'16,"0"0"13"-16,0 0 6 16,0 0-10-16,0 0-28 15,0 0 6-15,0-47-19 16,0 47-8-16,0 0-21 15,0 0-12-15,0 0-6 16,0 0-4-16,0 20-6 16,0 16 5-16,0 17 5 15,0 5 7-15,0 4-3 16,4 1-1-16,-1-3 0 16,-1-2 0-16,-1-2-3 15,3-3 0-15,-4 0-29 0,0-2-45 16,0-5-26-16,0-6-144 15,0-11 21-15</inkml:trace>
  <inkml:trace contextRef="#ctx0" brushRef="#br0" timeOffset="11848.1653">22455 5418 263 0,'0'0'3'0,"0"0"17"16,-63-93 30-16,51 64 10 16,1 6 46-16,6 3-47 15,3 5-11-15,-2 0-8 16,3 3-29-16,1 3 23 15,0 2-24-15,0-4-6 16,20 1 5-16,14-3 3 16,10 1-11-16,9 2 5 15,2 8-6-15,-2 2 0 16,-1 0-5-16,-2 17 4 0,-5 7-2 16,-9 3 2-16,-7 6 0 15,-8 0-1-15,-10 0 1 16,-7 1-5-16,-4-4-3 15,-8-2 3-15,-16-5 0 16,-7-4 6-16,0-2 5 16,-1-3-2-16,3-4-6 15,5 2-8-15,9-2-21 16,9 0-48-16,6-1-67 16,0-6-66-16</inkml:trace>
  <inkml:trace contextRef="#ctx0" brushRef="#br0" timeOffset="12248.5685">23108 5647 333 0,'0'0'107'0,"0"0"-81"16,0 0 57-16,0 0-16 15,0 0-25-15,0 0-25 16,13 0-7-16,-1-4-5 15,3-10-3-15,4-5 2 16,-3-2-3-16,-3-2 1 16,-8-2 1-16,-5 0-1 15,0 0 0-15,-4 6-1 16,-6 5 11-16,-6 6-8 0,0 4-3 16,3 4-1-16,-10 2 1 15,0 18-1-15,1 3 0 16,2 2 0-16,7 0-3 15,8-2 0-15,5 2 3 16,0-3 2-16,0 3-2 16,9-3 0-16,11-3 0 15,3-1-2-15,3-4-6 16,2-5-22-16,-3-6-28 16,0-3-76-16,-3 0-66 15,-6-10-89-15</inkml:trace>
  <inkml:trace contextRef="#ctx0" brushRef="#br0" timeOffset="12664.702">23264 5556 279 0,'0'0'97'0,"0"0"5"0,0 0 2 15,0 0-31-15,0 0-33 16,0 0-13-16,21-40-22 16,-6 40-5-16,9 4-4 15,6 11 3-15,-1 6 1 16,1-1-1-16,-8 5-2 15,-7-5 3-15,-5 1 0 16,-9-5-4-16,-1-2 1 16,0-2-4-16,-7-1 7 15,-7-7 0-15,1-4 4 0,3 0 7 16,3-3 0-16,4-15 0 16,2-5 2-16,1-6 6 15,0-5-7-15,4 0-6 16,12 3-4-16,2 5-1 15,2 6 0-15,-5 10-1 16,1 2-1-16,-6 5 0 16,1 3-1-16,0 0-3 15,2 1-1-15,1 16 2 16,-1 1 1-16,-1 2 2 16,1 2 0-16,-4-2-1 15,1 0 2-15,-5 0 0 16,-1-5-2-16,-2 3-24 15,-2-2-25-15,0-2 2 16,0 1-101-16,-6-9-116 0</inkml:trace>
  <inkml:trace contextRef="#ctx0" brushRef="#br0" timeOffset="12838.6869">23612 5238 527 0,'0'0'18'15,"0"0"26"-15,0 0 31 16,-14-82-8-16,14 79-30 16,0 3-24-16,0 0-13 0,0 7-25 15,3 26-87 1,7 20 16-16,-5 16-135 0</inkml:trace>
  <inkml:trace contextRef="#ctx0" brushRef="#br0" timeOffset="13469.4398">23791 5666 112 0,'0'0'433'16,"0"0"-419"-16,0 0-6 15,0 0 45-15,0 0-28 16,80-95-8-16,-71 52-7 16,-5-13 0-16,-4-16-5 15,0-10-5-15,-13 4 0 16,-4 10 1-16,0 15-1 15,1 16 5-15,6 15 6 0,4 9 10 16,1 7-6-16,3 6-15 16,0 0-2-16,2 32-18 15,-5 21 12-15,1 26 8 16,2 15-1-16,2 9 2 16,0 1 0-16,13-7-1 15,7-4 0-15,-1 1 1 16,3-4 1-16,-2-4-2 15,-6-4-2-15,-5-8 2 16,-5-7-1-16,-4-6-16 16,0-11-2-16,-5-13-3 15,-8-14 0-15,-4-11-5 16,-4-12-3-16,-3 0 30 16,0-29 32-16,2-12-8 0,6-11-6 15,9-11 9-15,7-4 4 16,0-2-20-16,0 3-3 15,11 6-4-15,10 3-2 16,4 7-2-16,1 5-7 16,11 5-36-16,-1 6-13 15,-2 5-22-15,-4 8-4 16,-9 6 54-16,-9 3 28 16,-7 6 12-16,-3 0 71 15,-2 3 16-15,0 1-22 16,0 0-23-16,0 2-3 15,0 0-20-15,0 0-18 16,0 0-13-16,0 0-5 0,0 11-4 16,0 11-4-16,0 12-5 15,2 3-39-15,0-1-55 16,-1-8-90-16,-1-13-85 16</inkml:trace>
  <inkml:trace contextRef="#ctx0" brushRef="#br0" timeOffset="13636.1853">24104 5504 552 0,'0'0'2'0,"0"0"6"0,0-86 54 15,0 70 11-15,0 7-29 16,0 5-29-16,0 3-15 16,0 1-1-16,0 0-36 15,4 0-67-15,13 3-164 16,7 6 17-16</inkml:trace>
  <inkml:trace contextRef="#ctx0" brushRef="#br0" timeOffset="14414.7908">24402 5410 226 0,'0'0'223'15,"0"0"-219"-15,0 0 54 16,0 0 6-16,0 0-53 15,0 0-11-15,-30 41 0 0,24-13-1 16,-1 1 1-16,6-4 0 16,1-4-6-16,0-4-14 15,10-3-39-15,14-8 6 16,4-5-4-16,2-1 11 16,-1-1-4-16,-8-15 50 15,-8-2 29-15,-9 0 76 16,-4 6 13-16,0 5-34 15,0 3-19-15,-4 4-29 16,-2 0-14-16,1 0-12 16,1 0-10-16,1 4-3 15,1 5-1-15,2 3-2 0,0 0 3 16,9-3-10-16,16-3-7 16,12-6 5-16,4 0 3 15,4 0 4-15,-9-12 8 16,-7 1 1-16,-12 4 1 15,-12 4 6-15,-1 3 20 16,-4 0 0-16,0 0-9 16,0 0-15-16,0 0-4 15,0 0-6-15,5 4 1 16,2 5 5-16,1 0 0 16,9-4-1-16,10-5 1 15,9 0 0-15,7-4 0 16,-1-15-2-16,-5-4 2 15,-8-3 0-15,-9-6 1 16,-3-8 0-16,-3 0 0 0,-7 6 3 16,-1 11 18-16,-4 11 19 15,-2 7-19-15,0 5-13 16,0 0-9-16,0 0-16 16,0 21-28-16,0 6 15 15,0 4 23-15,5-7-13 16,9-6 8-16,1-8 9 15,1-8 2-15,3-2 3 16,10 0 4-16,6-19 4 16,5-8 14-16,2-6-4 15,-4-7-5-15,-1 2 2 0,-2-2-4 16,-4-2-4-16,-4 8-4 16,-3 8-5-16,-10 14-1 15,-8 6-1-15,-2 6-8 16,-1 0-50-16,-3 23-24 15,0 17 15-15,0 16-107 16,-17 13-121-16</inkml:trace>
  <inkml:trace contextRef="#ctx0" brushRef="#br0" timeOffset="14951.9183">24537 6074 696 0,'0'0'3'16,"0"0"0"-16,0 0 13 16,0 0 6-16,0 0-1 15,0 0-21-15,-4962-1-5 16,9934 43 4-16,-4971 16 1 16,-1 11 10-16,0 3 2 15,0-1-6-15,0-3-3 16,0-5-1-16,0 1 1 0,0-10-2 15,6-7-1 1,-2-9 1-16,0-9-1 0,-2-4-9 16,-1-9-29-16,-1-5-30 15,0-7-37-15,0-4-161 16</inkml:trace>
  <inkml:trace contextRef="#ctx0" brushRef="#br0" timeOffset="15266.4789">24312 6706 554 0,'0'0'0'0,"0"0"-1"0,0 0 1 16,0 0 23-16,0 0 5 15,97 65-5-15,-66-47-9 16,-2-6 1-16,4-3-4 15,-4-7 15-15,-2-2 19 16,0 0-4-16,-2 0-11 16,-4-14 1-16,2-6-6 15,-2-4-4-15,6-9-10 16,-6 0-9-16,3 0-2 16,-4 11-1-16,-2 10-28 15,-1 11-62-15,6 1-57 16,2 0-199-16</inkml:trace>
  <inkml:trace contextRef="#ctx0" brushRef="#br0" timeOffset="15719.677">24878 7250 532 0,'0'0'9'0,"0"0"40"15,0 0 9-15,0 0-25 16,0 0-24-16,0 0-6 15,-59 65 4-15,15-14 1 16,-2 3-4-16,3-3-2 0,7-7 1 16,6-6-6-16,6-8 3 15,10-7-43-15,4-10-12 16,10-5-105-16,0-8-78 16</inkml:trace>
  <inkml:trace contextRef="#ctx0" brushRef="#br0" timeOffset="16100.4753">24926 7285 694 0,'0'0'24'0,"0"0"-23"16,0 0-1-16,0 0 0 0,0 0-7 16,0 0 7-16,29 74 5 15,-11-47-5-15,4-2 4 16,7-8-1-16,1-7-3 15,6-6-15-15,0-4-9 16,-5-2-15-16,-1-18 3 16,-6-7 19-16,-7-7 17 15,1-5 1-15,-5-6 16 16,1 5 10-16,-7 8 8 16,-4 12 7-16,0 15 7 15,-2 2-9-15,2 3-39 16,-3 0-1-16,3 8-9 15,-3 18-2-15,4 15 11 0,2 7 0 16,2-1 0-16,5 3 0 16,-1-7-1-16,-3-2-15 15,2-4-16-15,-4-3-20 16,0-7-32-16,1-6-106 16,0-11-65-16</inkml:trace>
  <inkml:trace contextRef="#ctx0" brushRef="#br0" timeOffset="16631.7371">25602 7218 682 0,'0'0'17'0,"0"0"-15"16,0 0-2-16,0 0-2 15,0 0-7-15,0 0-4 16,28 73 13-16,-17-26 1 15,-2 5 2-15,-1-2-2 16,-3-4 1-16,1-5 1 16,2-5-3-16,-3-5 2 15,2-6-1-15,-4-8-1 16,2-7 2-16,-5-7-2 16,0-3 3-16,0 0 2 15,0-9 10-15,-5-16-6 16,-8-10-4-16,-1-11 13 0,2-7-4 15,2-8-7 1,-2-4 8-16,7-1-9 0,3 0 18 16,2 9-11-16,0 7-2 15,0 9-1-15,0 9-5 16,14 4-4-16,3 5-1 16,2 7 0-16,1 3-2 15,5 10 1-15,2 3-9 16,2 0 7-16,-2 14-5 15,0 13-1-15,-10 5 8 16,-13 2-2-16,-4-1-1 16,-9 0 1-16,-20-6-5 0,-8-4 3 15,-3-3 5 1,4-7 4-16,9-2-4 0,5-3-9 16,5 2-36-16,5-2-60 15,5 1-107-15,2-3-104 16</inkml:trace>
  <inkml:trace contextRef="#ctx0" brushRef="#br0" timeOffset="18102.2271">24156 8214 657 0,'0'0'6'0,"0"0"-5"16,0 0 13-16,0 0 17 16,0 0-8-16,0 0-14 15,-7 43-8-15,6 14 9 16,-2 15 18-16,-1 5-6 16,2-7-16-16,0-6-2 15,-1-9-4-15,3-12 1 16,-2-8 0-16,2-14 1 15,-4-9-2-15,4-7 0 16,0-5 3-16,0 0 5 16,-1-1 4-16,-2-25 10 15,1-17-13-15,2-17-9 0,0-18 0 16,0-14 0-16,12-3 0 16,6 8 0-16,2 11 0 15,3 19 1-15,-3 15 0 16,2 16-1-16,-5 7-1 15,-4 11 0-15,-2 5 1 16,1 3-5-16,8 7-3 16,3 26-2-16,7 13 6 15,2 16 0-15,-7 0 4 16,-5-2 0-16,-10-7 0 16,-5-8 0-16,-5-12-9 15,0-12-5-15,0-11 6 16,0-6-4-16,0-4 5 15,0 0 7-15,0 0 5 16,0-14-1-16,0-18-2 0,0-11 0 16,0-8-1-1,4 0-1-15,10 4 1 0,1 14 4 16,-3 13-2-16,-3 9 3 16,-4 9-6-16,-2 2-2 15,4 0-3-15,5 11-3 16,3 14 6-16,2 9 2 15,0 6 0-15,-2 3 2 16,-3 2-2-16,-4-5 2 16,-1-3-2-16,-4-6 0 15,-3-5-11-15,0-4-37 16,0-7-32-16,0-4-55 0,0-8-37 16,0-3-37-16</inkml:trace>
  <inkml:trace contextRef="#ctx0" brushRef="#br0" timeOffset="18320.2999">24771 8378 599 0,'0'0'45'16,"0"0"-34"-16,0 0 42 16,0 0-15-16,0 0-34 15,0 0-4-15,7 45 0 16,0-13 10-16,-2 2-8 15,0-4-1-15,1-1 3 16,1-3-4-16,-3-3 0 0,0-7-18 16,-1-3-25-16,-3-7-57 15,0-6-144-15</inkml:trace>
  <inkml:trace contextRef="#ctx0" brushRef="#br0" timeOffset="18499.7816">24871 8247 659 0,'0'0'19'16,"0"0"-17"-16,0 0 45 15,0 0 22-15,0 0-22 0,0 0-46 16,-12-17-1-16,12 17-16 16,0 1-52-16,0 19-34 15,0 5 6-15,0-1-210 16</inkml:trace>
  <inkml:trace contextRef="#ctx0" brushRef="#br0" timeOffset="18735.5333">25043 8377 599 0,'0'0'26'0,"0"0"-22"15,0 0-4-15,0 0 12 16,0 0 13-16,0 0-7 0,-76 52-15 15,62-26-2-15,0 1 3 16,3 1 4-16,4-1-7 16,4-2 0-16,3-1 1 15,0-4-2-15,0-1 0 16,3-6-2-16,13-6-44 16,8-7-57-16,2 0-107 15</inkml:trace>
  <inkml:trace contextRef="#ctx0" brushRef="#br0" timeOffset="19080.8184">25132 8436 574 0,'0'0'39'0,"0"0"-30"16,0 0 31-16,0 0-24 0,0 0-12 16,0 0-2-16,41 32-1 15,-23-13 2-15,-2 0-2 16,1-2 0-16,-7-3 1 15,-5-6-2-15,-1-4 0 16,-4-4-7-16,0 0-5 16,0 0 12-16,0-1 4 15,0-15 1-15,0-4 0 16,-2-5 2-16,2 4 7 16,0 3 4-16,0 6-2 15,0 3-6-15,4 0-10 16,11-1 0-16,7 3-3 15,4-2 0-15,2 3-16 16,-1 1-12-16,0 1-7 16,-7 2-2-16,3 0-51 0,-2-2-93 15,0-1-58-15</inkml:trace>
  <inkml:trace contextRef="#ctx0" brushRef="#br0" timeOffset="19430.1536">25451 8358 514 0,'0'0'60'16,"0"0"-41"-16,0 0 74 16,0 0-26-16,0 0-43 15,0 0-23-15,-40 46-1 0,36-29 1 16,3 2-1-16,1-4 0 16,0-2-4-16,11-4-29 15,13-4-5-15,3-5-15 16,5 0-15-16,1-5-14 15,-7-12 27-15,-5-3 37 16,-10 1 18-16,-10 2 34 16,-1 3 71-16,0 1-22 15,-11 5-23-15,-8 1-7 16,0 3-7-16,2 4-7 16,3 0-26-16,-2 0-12 15,7 0-1-15,-5 6 0 16,8 0-5-16,1 2 1 0,-2 0-5 15,7-2-34 1,0 3-18-16,0-4-36 0,24-5-72 16,6 0-114-16</inkml:trace>
  <inkml:trace contextRef="#ctx0" brushRef="#br0" timeOffset="19647.1997">25765 8283 666 0,'0'0'22'15,"0"0"16"-15,0 0 34 16,0 0-26-16,0 0-24 16,0 0-22-16,-59 10 2 15,38 14-2-15,0 4 0 16,5-3 0-16,4-1 0 0,5-1 0 16,4-6-4-16,3-1-4 15,0-3-27-15,7-1-14 16,15-9-22-16,10-3-63 15,7 0-196-15</inkml:trace>
  <inkml:trace contextRef="#ctx0" brushRef="#br0" timeOffset="20314.618">25906 8330 213 0,'0'0'499'0,"0"0"-493"15,0 0 2-15,0 0 43 16,-92 23-18-16,83-14-32 15,5 0 2-15,2 0-4 0,2-3 1 16,0 0-1-16,24-4-10 16,14-2-22-16,10-2-10 15,3-17-17-15,-3-4-44 16,-17 1 39-16,-12 8 65 16,-17 8 23-16,-2 3 83 15,0 3-44-15,0 0-18 16,-1 0-22-16,-9 11-19 15,0 5-2-15,4 2-1 16,1-6-1-16,5-1-2 16,0-1 3-16,0-5-1 15,7-5-7-15,11 0-7 0,2 0-2 16,4-18 14-16,0-6 3 16,-4 0 0-16,-9 3 2 15,-1 6 10-15,-7 8 12 16,-2 6 24-16,-1 1-34 15,0 0-14-15,0 0-13 16,4 15 5-16,1 6 8 16,0 1 0-16,10-1-4 15,-1-8-12-15,1-2-4 16,4-6-14-16,5-5-10 16,-4 0-6-16,1-21-25 15,-3-8-55-15,-12-6 73 16,-6-6 19-16,0-7 38 15,-2-10 14-15,-10-15 21 16,2-15-6-16,0-9 43 0,4 5 57 16,1 14-99-16,-2 25 26 15,6 21 3-15,-1 19-6 16,-3 13-37-16,3 0-16 16,-1 35-17-16,-2 24 8 15,2 25 9-15,2 15 1 16,1 3-1-16,0-7 1 15,0-10-1-15,10-14-13 16,4-8-31-16,0-11-22 16,-3-10-55-16,-2-17-154 15</inkml:trace>
  <inkml:trace contextRef="#ctx0" brushRef="#br0" timeOffset="20899.1354">26293 8261 719 0,'0'0'30'0,"0"0"-30"16,0 0-9-16,0 0 8 16,0 0-2-16,0 0 3 15,80 0 1-15,-30-8-1 16,-1-3-14-16,-6 4 2 16,-11 0 9-16,-10 7 2 15,-9 0-4-15,-1 2 3 16,-3 10-3-16,1 4 5 15,1 2 0-15,2-4 6 0,3-3-6 16,0-5 1 0,6-6 6-16,7 0-4 0,2-23-3 15,-1-8-3-15,-3-6-27 16,-9-2 25-16,-2-8 5 16,-6-10 0-16,0-11 7 15,0 0 13-15,-6 5-2 16,1 19 7-16,-4 21 16 15,-1 17-7-15,0 6-34 16,0 10-7-16,-3 34-11 16,-11 18 15-16,-2 12 3 15,6 0 0-15,10-12-3 0,0-12 1 16,4-12 2 0,15-8-6-16,-2-10-9 0,0-9-5 15,0-11-2-15,0 0 10 16,9-15 8-16,2-16 4 15,6-14 0-15,5-10 4 16,-1 5 6-16,-5 7 5 16,-6 13 16-16,-12 16 7 15,-2 12-17-15,-2 2-21 16,3 0-16-16,7 18 11 16,2 6 3-16,2 1 2 15,2 2 2-15,0-1-2 16,-3-6-5-16,-3 0-45 15,-7-7-49-15,-11-7-259 16</inkml:trace>
  <inkml:trace contextRef="#ctx0" brushRef="#br0" timeOffset="21630.6397">23971 7583 217 0,'0'0'146'0,"-24"-83"-143"16,14 51 5-16,1 12 50 15,3 5 35-15,2 10-28 0,-1 5-40 16,-7 0-25 0,-8 20 0-16,-14 22 9 0,-2 23-5 15,-2 8-3-15,11 5-1 16,18-1 0-16,9-9-2 16,0-4 2-16,31-8 1 15,12-7 1-15,10-6-2 16,-2-3 0-16,-3-2-1 15,-10 4-5-15,-18 6-8 16,-20 7-32-16,-11 7 3 16,-36-4-4-16,-10-6-43 15,1-14 28-15,11-15 58 0,11-12 4 16,17-9 20-16,7-2 38 16,9 0 20-16,1 0-24 15,0 0-9-15,0-5-25 16,11 3-20-16,8 2-3 15,8 0 3-15,3 10 0 16,8 17 0-16,2 9 0 16,1 9 0-16,4 3 11 15,0-1-3-15,2-7-7 16,6-8 0-16,3-12 4 16,3-11-5-16,-1-9-1 15,-7 0-174-15,-19-14-245 16</inkml:trace>
  <inkml:trace contextRef="#ctx0" brushRef="#br0" timeOffset="22947.5463">14574 9540 44 0,'0'0'62'0,"0"0"-17"16,0 0-17-16,0 0 7 15,0 0 0-15,0 0-4 16,-84-42-19-16,81 41-5 0,1-3 14 16,2 4 2-16,0-2-1 15,0 1-4-15,0-1-18 16,0-1-4-16,9-6-5 16,23-11 9-16,22-14 4 15,22-11 3-15,18-11 7 16,20-1-5-16,23 3-6 15,24 1-2-15,24 3 0 16,32-6-1-16,10-2 0 16,12-4-1-16,12 0 2 15,11-2-1-15,23-1 1 16,11 0-1-16,0-4 0 0,3 6 0 16,-7 5 5-16,-7 2-5 15,-7 7-2-15,-19-1 2 16,-19 0 1-16,-7 3-1 15,-3-6 0-15,0-3 0 16,5 0 0-16,-9-1 0 16,-15 7 0-16,-12 6 1 15,-17 14-1-15,-15 10-1 16,-22 6 1-16,-26 6 0 16,-25 3 0-16,-25-1 0 15,-18 0 6-15,-15 0 19 16,-2-1 2-16,-4 1-12 15,4 0-9-15,-6 2-5 0,-3 2 3 16,-11 0-4 0,-9 2 0-16,-4 0 0 0,-1 0 1 15,0 0 2-15,0 0 2 16,2 0-3-16,-1 0 0 16,3-2-2-16,8 0-3 15,4 0 3-15,11-1 1 16,-2 2 1-16,2-2-2 15,-5-1-2-15,-10 2-28 16,-7 0-41-16,-5 1 25 16,0-3 30-16,-2-3-104 15,-12 0-22-15</inkml:trace>
  <inkml:trace contextRef="#ctx0" brushRef="#br0" timeOffset="23230.3363">21632 7527 430 0,'0'0'101'15,"0"0"-97"-15,0 0-4 16,0 0 0-16,0 0 9 16,0 0 12-16,0-27-20 15,16 27 0-15,10 13-1 16,10 7 9-16,3 3 3 0,-3 6 0 15,-4 3-3 1,-7 6-5-16,-12 4-3 0,-13 4-1 16,0 8 0-16,-33 10 4 15,-15 5-9-15,-7 1 5 16,-4-7-60-16,8-8-86 16,10-14-28-16</inkml:trace>
  <inkml:trace contextRef="#ctx0" brushRef="#br0" timeOffset="25235.3555">14569 9757 57 0,'0'0'2'0,"0"0"-2"15,0 0 0-15,0 0 1 16,0 0 1-16,0 0-1 16,0-4 0-16,0 3 4 15,0-1-1-15,0 0-3 0,0 0 1 16,0-2-2-16,0 2-3 16,0 0-16-16,0-3-31 15</inkml:trace>
  <inkml:trace contextRef="#ctx0" brushRef="#br0" timeOffset="25830.0495">14569 9757 88 0,'-34'-117'10'16,"28"107"-5"-16,2 3 22 16,-2 3 9-16,1 2 3 15,-1 0-19-15,3 0-6 0,2 0 18 16,1 2 2-1,0 0-13-15,0 0-21 16,0 0-1-16,4 0 1 0,21 0 2 16,12 0 4-16,18 0 16 15,15 0 7-15,12-4 2 16,7-5-6-16,10 1-11 16,17 3-12-16,15-2 2 15,17-1-2-15,17-5 1 16,5-4-3-16,7-5 1 15,5-5 0-15,8-4 1 16,13-4 4-16,19-6 14 16,16-1-3-16,3 1-13 15,1 3 0-15,-13 2 0 16,0 9-2-16,-8 1-2 0,2 3 0 16,-3-2 1-16,-16-1-1 15,-13-1 0-15,-22 4 1 16,-15-3-1-16,-5 2 0 15,-8 0 1-15,-9 1-1 16,-11 7 0-16,-12 1 0 16,-11 5 0-16,-9 3 0 15,-3 2 0-15,-4 0 2 16,-4 0-2-16,-11 0 0 16,-11 1 1-16,-13 0 1 15,-12 2-2-15,-7 2-2 16,-10 0 2-16,-9 0 0 15,-2 0 2-15,-3 0-2 16,0 0 2-16,0 0-2 0,0 0 0 16,0-2-7-16,-14-4-74 15,-10-6-120-15</inkml:trace>
  <inkml:trace contextRef="#ctx0" brushRef="#br0" timeOffset="26082.0897">20300 8662 560 0,'0'0'0'15,"0"0"-15"-15,93-24 11 0,-54 24 4 16,-3 0 0 0,-1 7 5-16,-1 12 3 0,-5 5-1 15,-3 1 4-15,-6-2-3 16,-5 2 0-16,-5 0-1 15,-10 0-6-15,0 4 0 16,0 2-1-16,-16 1 7 16,-6 2-7-16,1-6-70 15,1-6-2-15,11-4-115 16,4-10 53-16</inkml:trace>
  <inkml:trace contextRef="#ctx0" brushRef="#br0" timeOffset="26447.5235">21280 8620 372 0,'0'0'0'0,"0"0"6"15,0 0 55-15,0 0 31 16,0 0-31-16,0 0-25 15,-114-60-15-15,79 60-5 16,-1 14-4-16,-3 10-11 16,-2 12 8-16,4 5-3 0,0 1-5 15,6 2 2 1,7 2 1-16,9-3-1 0,8-3-3 16,7-5 4-16,0-3-4 15,7-2 1-15,15-7 1 16,7-4-2-16,12-3 7 15,-2-6-6-15,8-2 1 16,7-6-2-16,2-2-36 16,6 0-53-16,-3-12-113 15,-9-6-163-15</inkml:trace>
  <inkml:trace contextRef="#ctx0" brushRef="#br0" timeOffset="26660.252">21570 8956 569 0,'0'0'91'0,"0"0"-86"0,0 0 24 15,0 0 23-15,0 0-42 16,0 0-8-16,0 75-2 16,0-27 11-16,0 5-3 15,0 7-7-15,0-2 1 16,0-2-2-16,-2-2-2 15,-3-2-60-15,-1-6-71 16,-1-9-289-16</inkml:trace>
  <inkml:trace contextRef="#ctx0" brushRef="#br0" timeOffset="27349.6936">22148 10237 574 0,'0'0'25'0,"0"0"8"16,0 0 28-16,0 0-17 15,0 0 2-15,0 0-11 16,-23-18-15-16,13 20-12 16,-8 25-2-16,-6 10-3 15,-3 12 6-15,2 5 4 16,8 5-7-16,6-1-3 15,10 0 2-15,1-4-5 0,1-4 1 16,18-9 1-16,4-6-2 16,4-10 0-16,0-6-1 15,2-10-32-15,5-7-15 16,11-2-24-16,5-5-38 16,3-16-176-16</inkml:trace>
  <inkml:trace contextRef="#ctx0" brushRef="#br0" timeOffset="27611.6445">22593 10561 636 0,'0'0'68'0,"0"0"-64"16,0 0 24-16,0 0 25 15,0 0-32-15,0 0-14 16,8 45-2-16,-1-6 20 15,-2 3-4-15,1 2-10 16,-3 0-9-16,1-3 1 16,0-4-3-16,1 2 4 15,-3-7-4-15,1-3-10 16,-2-7-18-16,3-7-24 16,-1-7-23-16,5-8-51 15,3 0-151-15</inkml:trace>
  <inkml:trace contextRef="#ctx0" brushRef="#br0" timeOffset="27905.8767">22890 10629 503 0,'0'0'84'16,"0"0"-78"-16,0 0 17 16,0 0 28-16,0 0-17 15,0 0-20-15,58-7 9 16,-15-2 7-16,9-2-6 0,-1-6-10 16,-3 2-7-16,-7 1-6 15,-8 3-2-15,-9 6-12 16,-9 2-39-16,-8-1-11 15,-7 3-64-15,0-8-145 16</inkml:trace>
  <inkml:trace contextRef="#ctx0" brushRef="#br0" timeOffset="28152.848">23089 10390 701 0,'0'0'21'15,"0"0"-20"-15,0 0 21 0,0 0 17 16,0 0-12-16,0 0-20 16,-3 9-7-16,3 20 0 15,0 15 10-15,2 5-4 16,-2 5 0-16,0 1-4 16,0-5-2-16,0-6 0 15,0-3-2-15,-4-6-24 16,-3-5-32-16,4-7-20 15,1-4-55-15,2-11-173 16</inkml:trace>
  <inkml:trace contextRef="#ctx0" brushRef="#br0" timeOffset="28459.8415">23893 10212 706 0,'0'0'9'0,"0"0"-8"16,0 0 5-16,0 0 11 16,0 0 9-16,0 0-26 15,-22 32 3-15,6 12 16 16,-5 9 8-16,-3-1-12 15,1 2-13-15,2-3 0 0,3-2 0 16,0-6-1-16,6-8-1 16,0-8-3-16,2-12-18 15,5-9-41-15,2-6-59 16,3-3-150-16</inkml:trace>
  <inkml:trace contextRef="#ctx0" brushRef="#br0" timeOffset="28849.5717">23919 10214 657 0,'0'0'111'0,"0"0"-111"15,0 0-12 1,0 0 11-16,0 0 1 0,0 0 7 16,18 51 8-16,-6-19-4 15,2-2-11-15,6-7 1 16,5-4-2-16,3-4 1 15,5-9-26-15,1-6-28 16,-5 0-39-16,-2-18-64 16,-5-5 11-16,-13-6 26 15,-6-3 120-15,-3 0 53 16,0 4 53-16,0 3 17 16,0 7 12-16,0 10-50 15,0 2-24-15,0 6-5 16,0 0-50-16,0 0-6 0,0 16-9 15,2 15 2-15,3 7 7 16,-1 11 1 0,-1 3 1-16,-3-1-2 0,0 0 0 15,0 0-1-15,1-1-40 16,6-4-33-16,2-4 1 16,7-12-144-16</inkml:trace>
  <inkml:trace contextRef="#ctx0" brushRef="#br0" timeOffset="29336.8512">24644 10333 653 0,'0'0'0'0,"0"0"-121"0,0 0 121 15,-5 97 3-15,5-54 30 16,0 4-8-16,0 2-14 15,0-3-4-15,1-4-4 16,5-6-1-16,-2-9 2 16,-3-9-1-16,-1-7-3 15,0-7-6-15,0-4-16 16,0 0 2-16,0-4 19 16,0-21-24-16,-7-9 17 15,-3-11 8-15,3-14 25 16,4-4-1-16,-1-1 9 0,4 8-3 15,0 11 10 1,0 14-2-16,7 6-17 0,10 6-13 16,3 1-8-16,2 5 0 15,1 3 1-15,1 5-1 16,-4 5-1-16,-3 0-5 16,-2 5 1-16,2 9 2 15,-7 5 2-15,-3-1 0 16,-7 1 1-16,0-3-2 15,-11-3 2-15,-20-1 4 16,-5-2 2-16,0-2-3 16,2-1-3-16,7-7 0 15,7 2-17-15,6-2-46 16,7 0-66-16,7 0-91 0</inkml:trace>
  <inkml:trace contextRef="#ctx0" brushRef="#br0" timeOffset="29616.3138">25170 10420 421 0,'0'0'313'0,"0"0"-311"0,0 0 0 15,0 0 29-15,0 0 8 16,0 0-17-16,30 0-12 16,11 0 5-16,15-7-5 15,-1-8-3-15,7-3-7 16,-14 2-8-16,-8 4-28 16,-12-1-29-16,-11 5-19 15,-14-1-135-15</inkml:trace>
  <inkml:trace contextRef="#ctx0" brushRef="#br0" timeOffset="29833.4542">25308 10227 85 0,'0'0'676'0,"0"0"-674"0,0 0-1 15,0 0-1-15,0 0 9 16,0 0-1-16,19 46 7 15,-1-11-2-15,-1 6-9 16,-1 1-1-16,-4 2-1 16,-5 3-4-16,0-1-1 15,-7-1-53-15,0-7-55 16,0-3-153-16</inkml:trace>
  <inkml:trace contextRef="#ctx0" brushRef="#br0" timeOffset="30500.4983">25756 10232 694 0,'0'0'0'16,"0"0"-43"-16,0 0 43 15,0 0 14-15,0 0-13 16,0 0 5-16,19 91 6 15,-14-46-7-15,-3-3 1 16,1-3-4-16,1-2 0 16,-1-8 0-16,0-7-2 15,-3-11 1-15,0-5-1 16,0-6-2-16,0 0-9 0,0-4 11 16,-9-14 0-16,-2-14 4 15,-4-9-1-15,6-10 5 16,0-5-1-16,7-3 0 15,2-1 13-15,0 4-6 16,11 2 5-16,3 7-12 16,3 13-7-16,3 5 1 15,1 11 1-15,-3 5-2 16,4 6 0-16,-1 7-3 16,3 0 3-16,-1 3-9 15,-2 20 5-15,-2 11 0 16,-3 11 4-16,-3 4 0 0,-5-1 0 15,-4-4 0 1,-2-9 0-16,-2-12-12 16,0-9-3-16,0-10 8 0,0-2-2 15,0-2 9-15,0 0 3 16,0-6-3-16,0-17 0 16,0-9-4-16,7-4 4 15,5 2 6-15,3 4 5 16,-1 14-3-16,-6 7-4 15,-1 9-4-15,3 0-6 16,0 10 2-16,4 15 4 16,-3 6 2-16,-1 4 4 15,1-5 2-15,-2 1-6 0,2-7-2 16,1-5 2 0,-7-4-2-16,4-7-3 0,-1 0-43 15,0-8-71-15,1 0-179 16</inkml:trace>
  <inkml:trace contextRef="#ctx0" brushRef="#br0" timeOffset="30696.593">26404 10202 716 0,'0'0'0'0,"0"0"-1"15,0 0 1-15,0 0 4 0,0 98 1 16,5-70-4-16,-3-6 1 15,2-3-2-15,-1-6 0 16,-3-4-8-16,0-5-40 16,1-4-63-16,1 0-117 15,5-11-43-15</inkml:trace>
  <inkml:trace contextRef="#ctx0" brushRef="#br0" timeOffset="30979.4576">26513 10207 78 0,'0'0'485'0,"0"0"-474"15,0 0-3-15,0 0-4 16,0 0 19-16,0 0-5 16,2 103-15-16,1-84 3 15,5-7-5-15,4-4 1 16,4-7 2-16,4-1-3 0,2 0 6 16,6-9 1-16,5-9 6 15,6-5 0-15,-3 2 11 16,-4 7 8-16,-5 7-16 15,-5 7 1-15,-2 0-12 16,1 9 2-16,2 10 3 16,2 3-10-16,-2 1 1 15,2-1-2-15,-4-4 0 16,-3-4-32-16,-5-2-33 16,-6-8-54-16,-7-2-204 15</inkml:trace>
  <inkml:trace contextRef="#ctx0" brushRef="#br0" timeOffset="32163.5244">20994 10729 616 0,'0'0'0'0,"0"0"0"16,0 0-17-16,0 0 5 15,0 0 6-15,0 0 6 16,76 118 33-16,-49-38-4 16,7 3-1-16,1-6-12 15,6-11-8-15,0-13-2 16,6-12-3-16,-1-11 0 15,0-12-2-15,0-10 0 16,1-8 2-16,3-5-3 16,12-18-11-16,3-7-4 15,7 3 4-15,6 8 5 16,1 12 6-16,2 7 0 0,2 18 0 16,2 27 1-16,1 10 15 15,2 2-12-15,6-9-2 16,2-8 0-16,1-14 1 15,3-17 0-15,10-9-3 16,16-23-13-16,8-27-9 16,10-14 3-16,-2-7 16 15,-5 9 3-15,-14 14 2 16,-15 16 8-16,-12 17-9 16,-11 10 5-16,-5 5 2 15,-9 0-4-15,4 8 7 16,1 9-7-16,9-6 0 0,4-5 12 15,10-6-6 1,8 0 2-16,8-11-4 0,-1-12-5 16,-1-2 1-16,-4-1-4 15,-7 1 0-15,-7 8-6 16,-15 5 0-16,-9 9 3 16,-13 3 3-16,-5-1-2 15,1-1 0-15,8-7 4 16,6-3-4-16,6-7 2 15,1-8 0-15,1-8 0 16,-4 0 0-16,-6 1-4 16,-2 8 2-16,-9 11 0 15,-4 5-1-15,-6 3 2 0,-2 0 1 16,1 0 1-16,4-6-1 16,3-6-1-16,5-11-2 15,1-14-6-15,-2-9 1 16,-2-10 5-16,-4-1 3 15,-6 2 0-15,-6 11 4 16,-6 7 16-16,-4 6 0 16,-4 9-12-16,-13 7 6 15,4-1 7-15,-4 0-13 16,-3-2-3-16,2-4-3 16,-1 0-1-16,2 1 0 15,-7 3-1-15,-1 5 0 0,-2 3-7 16,0 9-30-1,-9 6-36-15,-14 2-163 0,-14 0-183 16</inkml:trace>
  <inkml:trace contextRef="#ctx0" brushRef="#br0" timeOffset="32599.9946">24572 11097 648 0,'0'0'39'15,"0"0"-39"-15,0 0 0 16,0 0 2-16,0 0 8 16,0 0-5-16,6 102 28 0,-6-35 8 15,0 12-13 1,0 4-8-16,-9 2-10 0,-2-3-7 15,0-3 1-15,-5-2-4 16,2-5 2-16,0-7-2 16,-1-10 0-16,2-13-8 15,4-13-20-15,2-13-28 16,2-5-30-16,0-5-140 16,-4-3-23-16</inkml:trace>
  <inkml:trace contextRef="#ctx0" brushRef="#br0" timeOffset="32901.3505">24241 11995 685 0,'0'0'49'16,"0"0"-49"-16,0 0-16 0,0 0 16 15,-4 94 23-15,4-55-6 16,7 3 0-16,12-3-11 15,1-3-2-15,0-5 9 16,4-7-9-16,3-4 0 16,0-13 2-16,3-7 6 15,2 0 24-15,9-27-23 16,2-10 0-16,2-9-8 16,0-4-2-16,-4 3 0 15,-5 10-3-15,-10 10-15 0,-10 13-24 16,-6 5-36-1,-9 3-23-15,-1 6-131 0</inkml:trace>
  <inkml:trace contextRef="#ctx0" brushRef="#br0" timeOffset="33562.2896">24104 12758 368 0,'0'0'66'0,"0"0"15"15,0 0 12-15,0 0-17 16,0 0-28-16,0 0-31 16,10 14-12-16,-10 46 6 15,0 23 32-15,-2 14-21 0,-12 2-12 16,2-8-6-16,2-10-2 16,-2-13-2-16,-2-16 0 15,0-10 0-15,2-15-13 16,3-9-17-16,-1-12-18 15,6-6 3-15,0-6-26 16,4-31-96-16,0-23 22 16,0-23-26-16</inkml:trace>
  <inkml:trace contextRef="#ctx0" brushRef="#br0" timeOffset="33740.6605">24057 12870 138 0,'0'0'155'0,"0"0"17"15,0 0-55-15,0 0-72 0,0 0-27 16,0 0 1-16,57 55 36 15,-25 4-10-15,5 8-23 16,1 5-8-16,-1-1-5 16,-1-10-8-16,-6-6 1 15,-3-14-2-15,-7-10-1 16,-6-8-16-16,-6-8-37 16,-1-8-42-16,-7-7-134 15,2 0-59-15</inkml:trace>
  <inkml:trace contextRef="#ctx0" brushRef="#br0" timeOffset="33911.8981">24132 13273 730 0,'0'0'12'16,"0"0"-12"-16,0 0-39 15,0 0 25-15,0 0 12 16,0 0 2-16,65-25 0 15,-13-1-18-15,0-11-96 16,-1-6-173-16</inkml:trace>
  <inkml:trace contextRef="#ctx0" brushRef="#br0" timeOffset="34128.3534">24342 12719 778 0,'0'0'6'0,"0"0"-6"15,0 0-17-15,-4 89 17 16,20-12 6-16,3 18 16 16,8 11-12-16,2 10 2 15,3 4-9-15,-4 3-1 16,0-3-4-16,-3-8-29 16,-5-10-22-16,-2-17-26 15,-3-19-84-15,-10-18-90 16</inkml:trace>
  <inkml:trace contextRef="#ctx0" brushRef="#br0" timeOffset="35314.2985">24614 13392 637 0,'0'0'6'0,"0"0"-6"15,0 0-1-15,0 0 1 16,109-28 4-16,-89 28 7 15,-6 15-11-15,-8 4-6 16,-6 5 6-16,-12 2 8 16,-20 0 2-16,-5-6-4 15,-1-4 3-15,10-8 3 16,10-6-5-16,8-2-2 16,5-2-5-16,5-22-21 15,0-18-11-15,20-17-29 0,8-17-30 16,1-10-8-16,-4-3 51 15,-8 8 44-15,-6 12 4 16,-5 14 54-16,-6 17 35 16,0 6 13-16,0 11-33 15,0 5-3-15,0 9-3 16,0 0-14-16,0 6-28 16,0 1-21-16,0 0-5 15,8 25-12-15,6 22 9 16,6 18 8-16,-3 13 1 15,6 7 5-15,-5 2-6 16,-1-7-2-16,0-7-12 16,-4-10-16-16,1-9-14 15,-2-8-9-15,-8-11-9 16,-1-15-92-16,1-11 78 0,-4-9 5 16,0-3 50-16,0-19-13 15,-9-11 23-15,4-4 11 16,5-9 51-16,0-2 2 15,3-1 15-15,17 3-29 16,0 10-9-16,-1 11-9 16,3 12-7-16,0 11-2 15,0 2 2-15,1 3 11 16,0 19-11-16,-9 6-1 16,-3 4 2-16,-7 0-5 15,-4-1-6-15,0-6 0 16,-13-8 4-16,2-5-4 0,1-7 2 15,6-5 0-15,4 0 1 16,0-4-7-16,0-18-17 16,0-11 6-16,11-4 0 15,7 0 7-15,1 0 3 16,-4 3 0-16,4 1 1 16,-3-4 0-16,4-3 0 15,6-8 0-15,3-5-1 16,0-9-9-16,-2-3-7 15,-8 1 10-15,-10 14 7 16,-6 14 7-16,-3 11 26 16,0 10-9-16,0 8 20 15,-3 2-18-15,0 2-18 0,2 3-8 16,-4 10-1-16,0 29-4 16,-5 18 5-16,5 10-3 15,5 0 4-15,0-9-1 16,11-8 0-16,7-8-4 15,-2-10-12-15,2-9-19 16,0-15-14-16,2-8-9 16,1 0-14-16,-5-10 9 15,-2-11 42-15,-7-3 21 16,-3 5 45-16,-1 5 21 16,-3 5 0-16,0 6-4 15,3 3-50-15,-1 0-12 0,3 2-11 16,4 8 11-1,6-4-1-15,2-2 0 0,2-4-13 16,4 0 1-16,-2-4-12 16,1-12-18-16,-2 0 12 15,-7 7 31-15,-6 4 15 16,-5 5 29-16,-2 5-12 16,0 20-18-16,0 12 8 15,0 9-14-15,0 1-4 16,0-6-2-16,0-7-2 15,12-14 0-15,8-12-40 16,5-8-38-16,5-11-92 16,1-21-75-16</inkml:trace>
  <inkml:trace contextRef="#ctx0" brushRef="#br0" timeOffset="35578.3462">26008 12940 385 0,'0'0'288'0,"0"0"-262"16,0 0-2-16,0 0 34 0,0 0-42 15,117-57-13-15,-62 32-1 16,3-1-2-16,-3 4-2 16,-6 4-12-16,-7 5-53 15,-12 2-42-15,-14 4-156 16</inkml:trace>
  <inkml:trace contextRef="#ctx0" brushRef="#br0" timeOffset="36096.3024">26629 12595 767 0,'0'0'0'0,"0"0"-83"16,0 0 44-16,0 0 38 15,0 0-4-15,114 18 4 16,-76-29-44-16,-4-10-41 16,-11 0 35-16,-12 1 51 15,-7 0 10-15,-4 2 23 0,0 3 14 16,0 3 6-1,0 7 5-15,0 5-14 0,0 0-44 16,-4 29 0-16,-7 23-5 16,-12 19 5-16,-1 10 1 15,0 3-1-15,3-7-11 16,3-10-10-16,7-7 9 16,6-17-11-16,5-12 21 15,0-12-2-15,0-13 2 16,0-6 2-16,0 0 16 15,0 0 18-15,1-8 0 16,11-5-17-16,6-5 2 16,9 2-8-16,7 0-11 15,2 2-26-15,3-2-24 16,0-2-65-16,-2-3-192 0</inkml:trace>
  <inkml:trace contextRef="#ctx0" brushRef="#br0" timeOffset="36511.8699">26891 12132 660 0,'-103'-7'7'0,"-1"7"-7"15,-1 16 3 1,12 25-2-16,11 16 14 0,13 19-12 15,7 21-3-15,9 13 0 16,13 12 1-16,15 2 2 16,11 1-3-16,14-6 1 15,1-12-1-15,34-15 2 16,17-18-2-16,12-19 0 16,12-20-6-16,14-17-25 15,12-18 4-15,6-8-20 16,-1-33 7-16,-7-16 14 15,-12-20 26-15,-9-11 3 16,-10-16 4-16,-5-13 13 16,-8-9-2-16,-9-4 12 15,-15 3-14-15,-18 17-1 0,-14 22 24 16,-34 30-39 0,-32 24-3-16,-19 32-5 0,-22 15-53 15,-8 43-25-15,-4 20-85 16</inkml:trace>
  <inkml:trace contextRef="#ctx0" brushRef="#br0" timeOffset="36763.2147">26229 13878 0 0,'0'0'685'16,"0"0"-682"-16,153-95-3 15,-70 28-10-15,7-7-55 16,3 4-120-16,-11 7-81 15</inkml:trace>
  <inkml:trace contextRef="#ctx0" brushRef="#br0" timeOffset="40688.6661">14538 9585 59 0,'0'0'22'15,"0"0"-16"-15,0 0-5 16,0 0 0-16,0 0 5 16,0 0 18-16,2-17-6 15,-2 15-6-15,0 1 5 16,0-4 10-16,0 0-4 0,0 0-10 16,0 2-11-16,0 1 22 15,0 2 6-15,0 0-22 16,0 0-8-16,0 0-1 15,0 0-3-15,0 0-3 16,0 0-18-16,0 0-13 16,2 5-10-16,5 4-3 15</inkml:trace>
  <inkml:trace contextRef="#ctx0" brushRef="#br0" timeOffset="41655.2386">20983 9312 333 0,'0'0'13'0,"0"0"-6"16,0 0-7-16,0 0 2 16,0 0 1-16,0 0 18 15,0 0 8-15,0 0-14 16,0 0-11-16,0 0-2 16,0 0 2-16,0 0-2 0,0 0 16 15,0 0 2 1,0 0-4-16,0 0-2 0,0 0-10 15,0 0 4-15,0 0 3 16,0 0 12-16,0 0-7 16,0 0-12-16,0 0 2 15,0 0-5-15,0 0 0 16,0 0 1-16,0 0-2 16,0 0-2-16,0 0 1 15,0 0-3-15,0 0-33 16,0 0-45-16,0 0-24 15,0-10-29-15,0-14-64 16</inkml:trace>
  <inkml:trace contextRef="#ctx0" brushRef="#br0" timeOffset="42140.4771">23670 5543 237 0,'0'0'7'16,"0"0"-9"-16,0 0 2 0,0 0-34 16,0 0 24-16,0 0 9 15,0-12-4-15,0 12-25 16,0 7-22-16,5 11-8 15</inkml:trace>
  <inkml:trace contextRef="#ctx0" brushRef="#br0" timeOffset="43400.4049">21011 9250 153 0,'0'0'0'0,"130"-64"-36"0</inkml:trace>
  <inkml:trace contextRef="#ctx0" brushRef="#br0" timeOffset="46010.4306">23272 12537 270 0,'0'0'55'16,"0"0"-34"-16,0 0-11 16,0 0-10-16,0 0 4 15,0 0 18-15,-20 22 2 16,3 18-3-16,-4 14-5 15,-1 5-3-15,1 4-10 0,7-6-2 16,6-4-1-16,8-5 0 16,0-8-1-16,0-1-3 15,18-2 4-15,4-2-6 16,5 1-4-16,2-1 6 16,2 4-10-16,-3-1 7 15,-4 3-7-15,-7 8-17 16,-10 3-19-16,-7 3-12 15,-5 4 13-15,-20 0-16 16,-1-6 25-16,-1-9 38 16,8-9 2-16,4-14 27 15,8-5-2-15,7-5-15 16,0 4-7-16,0 3-3 0,20 4 0 16,5 11 0-16,13 8-2 15,3 12 2-15,3 9 48 16,-3 5-28-16,1 5-5 15,-1 5 14-15,0 0-5 16,4 1-11-16,3 4-8 16,2-2-4-16,3-2 0 15,0-8 4-15,-6-10 0 16,-2-11-4-16,-5-10 1 16,-1-5 1-16,-9-13-3 15,-2-5-4-15,-1-7-34 16,-3-9-26-16,-2 0-19 0</inkml:trace>
  <inkml:trace contextRef="#ctx0" brushRef="#br0" timeOffset="47947.6857">23866 14714 138 0,'0'0'0'16,"0"0"-9"-16,0 0-33 16,0 0 42-16,0 0 29 15,0 0 10-15,-2-37-20 16,2 37-7-16,0 0 12 15,0-3 16-15,4 2-16 16,8-2-12-16,6-1 0 16,11-4 3-16,10-3 6 0,16-5 4 15,14-5-5-15,13-2-1 16,6-2-14-16,3 7-4 16,-1-1 3-16,5 5-3 15,3 0 11-15,5-1-4 16,4 0 3-16,2-3-3 15,10 0 4-15,6-3-7 16,5-2 0-16,5-3 10 16,3-1-6-16,-5 0-7 15,4 1 1-15,-8 2-2 16,-7 0 0-16,-10 0-1 16,-10 4 1-16,-13-2 2 15,-6-1-6-15,-1-2 1 16,-4-5 1-16,1-3-3 15,1-8 4-15,2-5-23 0,3 2-12 16,0-1-11-16,-7 15 44 16,-10 9 0-16,-10 7 2 15,-13 7 0-15,-3 2 2 16,-3 1 1-16,0-3 3 16,1 2-1-16,1-2-1 15,4 1-4-15,0-2 0 16,-1 0 0-16,1-2 1 15,-2 1-1-15,-9 2 1 16,-8 2-1-16,-6 1 5 16,-7 1-4-16,-6 1 0 0,-4 2 2 15,1-2 2-15,0 0-2 16,1-5 0-16,4-3 0 16,3-6-2-16,2-5-2 15,-2-2-2-15,2-7-4 16,-2-2-2-16,-4-5-9 15,-1-2-12-15,-1-7 23 16,1-5 7-16,1-7 0 16,1-11 0-16,5-4-1 15,3-10 0-15,2-9-9 16,4-6 8-16,0-2-31 16,2-2 20-16,-5 5 13 15,-5 6-4-15,-3 6 4 16,-7 6 11-16,-2 2 0 15,-3 4 8-15,0-2-8 0,0 1 7 16,0-5-17-16,0 1 1 16,0 1 11-16,0 4-13 15,-3 1-4-15,-2 1-2 16,-2 3 5-16,-6 4 2 16,-5 9 0-16,-7 11-1 15,-2 6 0-15,-5 9 5 16,3 6-4-16,-1 5-1 15,5 4 0-15,-1 3-1 16,-3 3-7-16,-1 3-17 0,-11 3-4 16,-4 2-6-16,-15 0 5 15,-13 8-2 1,-17 8 26-16,-18 0-5 16,-20-2-28-16,-21 0 14 0,-20-1-1 15,-16 1 22-15,-8 0 4 16,1 5 21-16,0 6-20 15,9 7 5-15,-2 3-11 16,6 4 12-16,8 1 6 16,4-1-3-16,13 0 11 15,6-5 12-15,7 1-24 16,8 4 22-16,-2 1-21 16,5 1 7-16,6 4 40 15,8-1-35-15,13 2 0 16,9-5-21-16,15 3 0 0,7-6-2 15,5-4 2-15,14-5-1 16,8-6 0-16,6-3-1 16,12-2 1-16,5 2 2 15,0-1-2-15,2 2 0 16,-1 0-7-16,3-2-7 16,-2-2 14-16,6 0-4 15,-2-1 4-15,2-2-2 16,2 0-4-16,3-2 5 15,1-3 2-15,4-1-1 16,-1-5 1-16,4 0 2 16,-1 1-2-16,2-3 1 0,-1 3 3 15,-3-1-4-15,1 3-1 16,-7 3-1 0,-1 3 1-16,-8 1 0 0,-6 1-2 15,-3 2-2-15,-6-1 4 16,4-2 1-16,-3 1 0 15,-1-2-1-15,4 1 0 16,3-3 3-16,4-3 2 16,9-3-4-16,5-1 2 15,3-1 1-15,6-2-4 16,0 1-5-16,0-1-2 16,0 0 2-16,0 0-1 15,0 0-9-15,0 0-11 0,0 2 8 16,0 0 12-16,0 0-14 15,0 0 0-15,0-2 3 16,2 2 8-16,2-1-7 16,3 3-6-16,-2-3-23 15,-3 2-64-15</inkml:trace>
  <inkml:trace contextRef="#ctx0" brushRef="#br0" timeOffset="48512.7205">23496 13480 255 0,'0'0'15'0,"0"0"-3"16,0 0-6-16,0 0 10 16,0 0 6-16,0 0 15 15,7-65-9-15,-25 65-23 16,-20 3-3-16,-17 22-2 16,-19 7 8-16,-16 11 14 15,-8 4-3-15,-7 2 6 16,-6 2 9-16,-4 0-6 15,5-7-9-15,0 2-13 16,7-7 15-16,5-4 2 16,9-6-13-16,11-6-9 15,12 0 0-15,15-6-1 0,7-1-2 16,6-2 0-16,3-4-12 16,8 1-21-16,6 0-53 15,1-5 30-15,8 0-63 16,-1-4-27-16</inkml:trace>
  <inkml:trace contextRef="#ctx0" brushRef="#br0" timeOffset="48830.5905">21967 13716 331 0,'0'0'0'16,"0"0"-30"-16,0 0-53 15,0 0 83-15,0 0 4 16,-72 110 23-16,27-52 12 16,-1 7-9-16,0-3 8 15,0 2-2-15,5-6 7 16,2-2-4-16,9-12 3 16,10-13-13-16,11-12-15 15,4-8-7-15,5-5-7 16,0 1 0-16,14-1 8 15,6-1-8-15,7-3 1 16,0 0 0-16,-2-2-1 0,4 0-20 16,-6 0-47-16,-7 0-7 15,-5-9-58-15,-11-4-1 16</inkml:trace>
  <inkml:trace contextRef="#ctx0" brushRef="#br0" timeOffset="49477.883">19915 13333 166 0,'0'0'7'15,"0"0"-5"-15,0 0-1 16,7-81-1-16,-7 74 16 16,0 1 16-16,-2 0-15 15,-12 4 4-15,-5 2 5 0,-1 0 14 16,-5 2-19-16,-1 19-15 16,-1 5-4-16,-5 8 1 15,5 1 6-15,-1 3 7 16,7-5 8-16,4-4 0 15,10-6-3-15,7-5-20 16,0-6-1-16,14-1 0 16,13-4 1-16,14-1 16 15,11-4 1-15,5 1-7 16,2 2 1-16,-6 3-5 16,-9 5-7-16,-13 3 0 15,-9 5 1-15,-13 1-1 0,-6 6 0 16,-3 7 6-1,-3 2 5-15,-16-3-5 0,-3-4-3 16,1-5-3-16,-2-8 5 16,4-4-11-16,-1-3-5 15,4-6-13-15,5-1-29 16,3-3-12-16,4 0-33 16,4-12-51-16</inkml:trace>
  <inkml:trace contextRef="#ctx0" brushRef="#br0" timeOffset="50143.4472">20103 13629 507 0,'0'0'0'0,"0"0"-18"16,0 0-4-16,0 0 21 16,0 0 0-16,0 0 1 15,63 75-2-15,-49-75 2 16,5-4 0-16,-4-17 0 15,-1-8 0-15,-7-8-1 16,-5-4 0-16,-2-7 2 16,0 4 0-16,0 9-1 15,0 10 2-15,0 16 20 16,0 9-22-16,0 0-1 16,10 29-16-16,10 21 17 15,5 20 38-15,8 14 0 16,2 4-34-16,4 2 6 0,-2-5-2 15,-2-7 2-15,-3-7-7 16,-6-14-3-16,-9-13 0 16,-5-14-1-16,-12-15-2 15,0-12-1-15,0-3 4 16,-8-7 5-16,-18-27-5 16,-10-15-22-16,0-18 20 15,-1-10 1-15,10-8 1 16,10 0 1-16,6 4-1 15,8 8-4-15,3 11-17 16,0 11-1-16,0 11-2 16,0 6 10-16,0 11 12 0,0 4-3 15,0 8 3-15,0 6 2 16,0 3 1 0,0 2-1-16,0 0-4 0,0 0 2 15,0 2-5-15,7 12 2 16,10 5 5-16,9 3 1 15,3-3 1-15,5-1 7 16,1-3 12-16,-1 0 12 16,-4 3-25-16,-8 1-2 15,-4 4-2-15,-8 2-3 16,-6 4 7-16,-4 3-8 16,0-3 0-16,-5-1-27 15,-10-8-22-15,-3-9-4 0,-1-5-29 16,-3-6-5-1,0-11-14-15</inkml:trace>
  <inkml:trace contextRef="#ctx0" brushRef="#br0" timeOffset="50373.1641">20415 12957 302 0,'0'0'96'0,"0"0"-31"16,0 0-55-16,0 0-10 15,0 0-8-15,0 0 8 16,33 40 30-16,0 19 26 0,6 12-31 16,-1 4-16-16,3 0-6 15,-1-8-3 1,-6-9 2-16,-5-14-2 0,-6-8-28 16,-8-11-46-16,-6-8-40 15,-8-12-22-15,-1-5-3 16</inkml:trace>
  <inkml:trace contextRef="#ctx0" brushRef="#br0" timeOffset="51011.0267">20584 13340 384 0,'0'0'49'0,"0"0"-42"16,0 0-7-16,0 0-19 16,0 0 17-16,0 0 2 15,39-25 3-15,-9 5 2 16,3-8-5-16,-7-4-1 0,-6 8-21 15,-10 8 12-15,-9 6 10 16,2 10 35-16,-3 0 34 16,0 0-13-16,0 0-44 15,0 7-11-15,1 14-1 16,1 8 7-16,3-4 0 16,1-7-5-16,-2-8-2 15,6-7-4-15,-3-1 2 16,0-2 2-16,3 0 2 15,4 0-1-15,0-11 4 16,3-5-2-16,-3 4-1 16,-4 5-2-16,3 5-1 0,-2 2 0 15,5 0-1-15,4 0 2 16,-1 0 0-16,-2 2 0 16,0-2 1-16,-3 0 0 15,-1 0 0-15,-1-12 0 16,-3-8-1-16,-1-7 5 15,-6 1-4-15,1 3 2 16,-2 7-2-16,-1 9 3 16,0 7 19-16,0 0-23 15,3 0-3-15,1 0 0 16,3 0 0-16,2 0 3 16,2 2 2-16,3-2-1 15,-4 0-1-15,1 0 0 0,0-13 2 16,-2-8-1-1,0-5-1-15,0 3 0 0,-4 7 0 16,-3 5 3-16,-2 10 7 16,2 1-4-16,3 0-6 15,5 7-7-15,7 10 7 16,2 8 0-16,6-3 1 16,0 0 4-16,-1-2-5 15,0-6-12-15,-1-8-28 16,-2-5-87-16,-4-1-63 15</inkml:trace>
  <inkml:trace contextRef="#ctx0" brushRef="#br0" timeOffset="66891.0274">1475 1739 212 0,'0'0'1'15,"0"0"-1"-15,0 0 4 16,0 0 3-16,0 0 26 16,-109-38 4-16,94 33 3 15,1 3 5-15,1-1-4 16,6 1-1-16,0 0-11 16,5 2 0-16,2 0 2 15,0 0-10-15,0 0-10 16,0 0-4-16,0 0-1 15,0 0 8-15,-5 0 1 0,5 0-3 16,0 0-5-16,0 0 1 16,0 0-1-16,0 0-6 15,0 0-1-15,0 0-1 16,0 0-5-16,0 0-2 16,10 2 2-16,19 7 6 15,7 2 2-15,11-1 22 16,7-1-7-16,4-3-5 15,3-1-3-15,-1 3-3 16,1 1-3-16,-5 0 2 16,3-2-4-16,-6 2 1 15,6-2 1-15,-4-1-2 16,2-1 1-16,0-1-1 16,1 2 0-16,3-2-1 15,-1 1 3-15,2 0-2 0,1 0-1 16,3-2 2-16,1 0-1 15,0 2-2-15,6-1 1 16,-5 1 0-16,1-2 0 16,4 2 0-16,-1-2 0 15,2-1-1-15,3-2 2 16,2 0-1-16,4 0 2 16,-1 0-2-16,1-2 0 15,-2-1 2-15,-1-2-1 16,-5-2-1-16,-4 4 0 0,-1-2 0 15,0 1 0 1,1 1 2-16,2 2-2 0,-1-4 0 16,0 0-1-16,3 0 0 15,4 1 1-15,7 1 0 16,3-1 1-16,-3 3 0 16,-2-3-1-16,-6 2 0 15,-1 1 1-15,-9 0-1 16,3-1 1-16,-5 1-1 15,0-1 0-15,2 0 0 16,0 0 0-16,-1 2 0 16,5 0 1-16,-5-1-1 15,-6 1-1-15,-5-4 1 16,-5 3 0-16,-5-3-1 16,2 2 1-16,0 2 0 15,-3 0 0-15,-1-2 0 0,-7 2 0 16,-11 0 0-16,-9 0 0 15,-6 0 0-15,-9-1 1 16,-2 1-1-16,0-2 1 16,0 2 3-16,0 0 0 15,0 0 2-15,0 0 1 16,0 0-2-16,0 0-1 16,0 0 0-16,0 0-1 15,0 0 2-15,0 0 0 16,0 0 3-16,0 0-1 15,0 0-6-15,0 0 2 16,0 0-2-16,0 0 0 16,0 0-1-16,0 0-1 0,0 0 1 15,0 0-1-15,0 0-4 16,0 0 0-16,0 5-1 16,0 14 6-16,-9 5 1 15,-2 9-1-15,1-1 1 16,0 7-1-16,3-1 1 15,0-1-1-15,2 2 0 16,3-4 0-16,-1 0 0 16,1 1 0-16,2-2 1 15,0 3 1-15,0-2 0 16,0 4-1-16,0 0 0 0,0 3-1 16,0-1 3-1,0 1 0-15,0-2-3 0,2-4 3 16,7 1-3-16,-1-2 1 15,3 3-1-15,-5-4 2 16,4 5 0-16,-4 2-1 16,-1-5 0-16,-2 2-1 15,1-4 2-15,0-5-1 16,1 0 2-16,0 0-3 16,-2-2 0-16,0-1 1 15,1-2-1-15,-4 1 0 16,3 0 0-16,0 1 0 0,1 1 2 15,-2-1-2 1,1 2 0-16,1 1-1 0,0 0 1 16,-1 2 1-16,-2-3-1 15,6 2 0-15,-4-2-1 16,0 1 1-16,2-5 1 16,-2-3-1-16,0 1 0 15,0-6 0-15,2-2 0 16,-4-1 0-16,0-5 0 15,2 0 1-15,-2-2-1 16,-1-3 0-16,0 1 0 16,0-4 0-16,0 0 0 15,0 0 1-15,0 0 3 16,0 1-3-16,0-1-1 16,0 0 3-16,0 0 0 15,-9 0 8-15,-13 0-1 16,-16 0-8-16,-7 1 1 0,-6-1-3 15,-8 4 0-15,-2 1 0 16,-6 1 0-16,-11 3 0 16,-12 2 2-16,-9-2-4 15,0-1 4-15,6 2-4 16,3-2 2-16,10 1-1 16,2 1 1-16,5 0 0 15,5-4 0-15,6-2 0 16,-3-1 3-16,-7-1-3 15,-11 2 0-15,-11-3 0 0,-8 1 0 16,4-1 1 0,5 3 0-16,10-2-1 0,16-1 1 15,9-1-1-15,8 0 0 16,6 0 0-16,1 0 0 16,1 0 0-16,-9 0-1 15,-11 1-1-15,-10 4 2 16,-17 1-2-16,0 2 4 15,5-2-2-15,17-2 0 16,10 0 0-16,13-3 0 16,7 1-2-16,3-1 4 15,-2 1-2-15,0 0 0 16,-9 1 0-16,0 1 0 0,-10 1 0 16,-4 2-3-1,-3-1 3-15,3 0 0 0,4-2 0 16,12-1 0-16,4-3 0 15,9 2 1-15,-1-2-2 16,-3 2 0-16,2-2 0 16,-6 6 1-16,-3-3 0 15,-3 3-1-15,-8 2 0 16,2 0-3-16,-6 2-1 16,10-1 5-16,6-3 0 15,6 1 0-15,5-3 1 16,2 0-1-16,5-1 1 15,-1-1-1-15,7 0 0 16,1-2 2-16,2 0-2 0,-1 0 0 16,0 0 0-16,-3 0 1 15,2 0-1-15,0 0 0 16,7 0 2-16,-2 0-2 16,4 0 1-16,-2 0-1 15,6 0 1-15,-3 0 0 16,1 0-1-16,1 0 1 15,1 0 2-15,-3 0 1 16,3 0-2-16,0 0-1 16,2 0 3-16,0 0-1 15,0 0-3-15,0 0 0 16,0 0 1-16,0 0-1 0,-3 0 0 16,0 0 0-16,-4 0-6 15,-5 0-35-15,-6-2-40 16,0-7-38-16,1-8-175 15</inkml:trace>
  <inkml:trace contextRef="#ctx0" brushRef="#br0" timeOffset="68324.9687">1417 1844 110 0,'0'0'21'0,"0"0"22"16,0 0-1-16,0 0-8 0,0 0 33 16,0 0-10-16,-24-90-9 15,16 79 6-15,1 2 16 16,1 3-23-16,5 2-16 16,-2 2-5-16,3 1 1 15,0 1-1-15,0-2-4 16,0 2-2-16,0 0-8 15,-2 0-2-15,2 0 1 16,0 0-10-16,0 0-1 16,0 0-2-16,0 16-10 15,0 16 8-15,0 16 4 0,10 10 0 16,-6 4 0 0,1 1 1-16,-2-1-1 0,0-3 1 15,-3-2-1 1,1 3 1-16,-1-1-1 0,0 4 1 15,0-2-1-15,0 1 6 16,0-2-2-16,0-2-3 16,0-1 1-16,-4 0 0 15,1 3-1-15,1 0 3 16,-1-4-4-16,1-1 0 16,-4-6 2-16,2-4-2 15,-3-3-1-15,0-3 1 16,4-7 1-16,-2 1 0 15,1-6-1-15,-1-2 0 0,5-5 0 16,0-3 0-16,0-2-1 16,0-2 1-16,0 2 0 15,0 0 1-15,0-1 0 16,0 2-1-16,0 0-1 16,0 0 1-16,0-1 1 15,0 0-1-15,0-3 0 16,1 1 0-16,3 0-1 15,1-1 1-15,0 1 1 16,-3-2-1-16,5-1 0 16,-2 1-1-16,1-3 1 15,0 3 0-15,-1 0 1 16,0-1-1-16,-1 0 0 16,1-2 0-16,-2-3 2 15,3 5-2-15,-3-7 0 0,-3 3 0 16,5-3-2-16,-5-2 2 15,3 1 0-15,-3 1 2 16,0-3-2-16,0 2 0 16,0 0 0-16,3 0 0 15,-3-2 0-15,5 6 0 16,-4-3 0-16,-1 2 0 16,1-1 0-16,1 1 1 15,0 1-1-15,1 0 0 16,-3-4 0-16,0 2 0 15,0-1 0-15,2-2 0 16,1 2 0-16,-2 0 0 0,2 1 0 16,-1-1-1-16,3 1 1 15,0-2 0-15,1 2-3 16,8-2 3-16,0-1 3 16,7 1 0-16,6-2-3 15,4 0 1-15,11 0 1 16,-1 0-2-16,3-7 0 15,2 5-5-15,-6 2-23 16,-2 0 20-16,-4 0-37 16,-3 12-73-16,3 2-87 15,-1-5-42-15</inkml:trace>
  <inkml:trace contextRef="#ctx0" brushRef="#br0" timeOffset="69258.1757">3472 2109 175 0,'0'0'38'0,"0"0"38"16,0 0 9-16,0 0 17 16,0 0-11-16,0 0-36 15,0-68-2-15,-3 53-17 16,1 2-2-16,0 0-7 0,1 2-5 15,1 3-3-15,0 4-2 16,0 0-2-16,-2 4-8 16,2 0-5-16,0 0-2 15,0 0-3-15,0 0-2 16,0 6-5-16,0 16 5 16,0 12 3-16,0 10 2 15,0 9 1-15,0 1-1 16,0 4 3-16,3 4-1 15,-3-1 10-15,0 10-5 16,0 1-5-16,0 5 3 16,0 4 2-16,0 7 0 0,-3-6-3 15,-4 1-2 1,4-5 0-16,-1-2-1 16,1-4 3-16,1-5-3 0,-3-3 0 15,2-6 0 1,3-8-1-16,-1-10 1 0,1-5-1 15,0-5 0-15,0-8 0 16,0-5 0-16,0-7 1 16,0-2-2-16,0-3 2 15,0-3-1-15,0-2 0 16,0 0-1-16,-3 0-11 16,2 0-6-16,-1-2-41 15,-10-15-5-15,-4-10-233 0</inkml:trace>
  <inkml:trace contextRef="#ctx0" brushRef="#br0" timeOffset="69974.7526">2614 2512 352 0,'0'0'26'0,"0"0"49"0,0 0 24 16,0 0-17-16,0 0-26 16,0 0-27-16,-18-23-23 15,18 23-6-15,0 15-8 16,0 18 2-16,-1 16 6 15,-1 8 5-15,-2 6 0 16,4 4-4-16,-4-4 4 16,3 0-5-16,-2-6 5 15,-1-7-4-15,2-7-1 16,-7-6 3-16,0-11-2 16,0-8-1-16,4-8-23 15,3-6-25-15,-2-4-12 16,4 0 19-16,0-20 7 15,0-18-110-15,0-17 72 16,0-18 70-16,0-8-17 0,0-2 19 16,6 11 0-16,-3 11 31 15,-3 13 14-15,2 5 35 16,0 9-3-16,5 0-28 16,4 5-3-16,3 6-6 15,4 0-28-15,-2 9-5 16,4 3-2-16,7 3-5 15,4 6 0-15,6 2 1 16,3 0-1-16,1 9 0 16,-3 7-1-16,0 6 1 15,-10 0-1-15,-4 0-4 16,-14 3 5-16,-8 0-5 0,-2 3 2 16,-20 0 3-1,-18-1 0-15,-13-1 14 16,-11-3 4-16,4-7-8 0,-1-3 1 15,14-5 2-15,6-3-6 16,6-3-4-16,2-2-3 16,11 0 2-16,11 0-2 15,4 0-23-15,5 0-27 16,11 0-93-16,23 0-166 16</inkml:trace>
  <inkml:trace contextRef="#ctx0" brushRef="#br0" timeOffset="70873.7741">3961 2665 567 0,'0'0'7'16,"0"0"40"-16,0 0 22 0,0 0-17 16,0 0 6-1,0 0-24-15,0-58-24 0,0 58-10 16,0 0-4-16,0 9-15 15,0 17 14-15,5 11 3 16,2 13 2-16,-3 10 2 16,0 2-1-16,-1-1 2 15,-3-5-3-15,0-8 1 16,0-9-1-16,0-10 0 16,-3-8 1-16,-5-7-1 15,4-9 0-15,1-3-3 16,1-2 3-16,-1 0 10 15,-2-7 0-15,-1-19-4 16,-1-14-4-16,7-16-2 0,0-16 1 16,9-11 3-16,10 4-4 15,5 9 1-15,-3 15 0 16,-5 12 4-16,2 9 2 16,-5 9 0-16,-3 6 2 15,-2 8 1-15,-2 4-4 16,0 7-2-16,-6 0-4 15,3 0-5-15,7 0-4 16,2 16 0-16,5 5 7 16,4 4 2-16,1 5-3 0,0 0 3 15,1 4 0-15,-1 4 1 16,4 7-1-16,-4 4-1 16,-2 4 0-1,-1 0 2-15,-2-5-2 0,2-5 2 16,-4-7-1-16,-2-3 0 15,1-8 1-15,-1-6-1 16,-2-4 2-16,-3-8-1 16,-2-3-1-16,-3-4 2 15,-3 0 0-15,6 0 5 16,-1-6 7-16,5-20 33 16,7-16-20-16,4-17-11 15,4-13 0-15,-1-13-4 16,1-2-11-16,-3 7 4 15,-1 14-5-15,-6 18 1 0,-5 14 3 16,-4 12 3-16,-3 7-3 16,3 7-4-16,-6 4 0 15,1 3-1-15,-1 1-4 16,0 0-27-16,0 0-43 16,0 7-30-16,0 19-63 15,-26 6-70-15</inkml:trace>
  <inkml:trace contextRef="#ctx0" brushRef="#br0" timeOffset="72777.1256">1671 3786 110 0,'0'0'57'15,"0"0"-6"-15,0 0 5 16,0 0 0-16,0 0-17 0,0 0 2 15,0 0 4 1,0-7-9-16,0 7-11 0,0 0-15 16,0 0-1-16,3 0-9 15,14 0 1-15,8 0-1 16,20 0 8-16,10 4 0 16,16-4 1-16,8 0-5 15,6 0-2-15,0 0-2 16,-1 0-45-16,-7-4-71 15,-9 3-43-15,-14-1-12 16</inkml:trace>
  <inkml:trace contextRef="#ctx0" brushRef="#br0" timeOffset="73708.4146">2131 3934 22 0,'0'0'64'0,"0"0"-21"16,0 0-9-16,0 0 3 0,0 0 17 15,0 0 6 1,0-14-5-16,0 12 15 0,0 2-11 16,0 0-15-16,0 0-25 15,0 0-19-15,0 0-7 16,0 10 5-16,0 7 2 16,0 4 3-16,5-1 1 15,1 0 3-15,4-5 0 16,1 0 0-16,-1-7-2 15,2-3 7-15,0-3 8 16,5-2 8-16,4-2 5 16,12-17-4-16,2-8-2 15,7-2-8-15,-4-3-11 16,-2-4 6-16,-4 1 0 0,-1 0-6 16,-6 3 0-1,-3 6-3-15,-5 6 1 0,-8 8 0 16,-7 3-4-16,2 7 1 15,-4-2-2-15,0 2-1 16,0 2 0-16,0 0-4 16,0 0-16-16,5 0-28 15,4 0-38-15,7 2-104 16,9 2-9-16</inkml:trace>
  <inkml:trace contextRef="#ctx0" brushRef="#br0" timeOffset="74556.8659">4318 3785 224 0,'0'0'56'15,"0"0"-23"-15,0 0 32 16,0 0 7-16,0 0-34 16,0 0-34-16,-1 4-3 0,2 13-1 15,13 4 18 1,3 1 5-16,-1-1 9 0,-2-4-11 16,3-1-11-16,0-9 6 15,0-1 6-15,4-2 6 16,4-4 2-16,2 0 9 15,7-10 1-15,3-13-11 16,2-6-3-16,0-6-3 16,-5-5-5-16,0-6-3 15,-4 5-2-15,-2 5-9 16,-7 9-2-16,-8 9 1 16,-2 9-2-16,-7 4-1 15,-2 4 0-15,-2 1 0 0,0 0-3 16,0 0-2-1,0 0-23-15,0 0-49 0,0 9-28 16,0 13-16-16,0 6-91 16</inkml:trace>
  <inkml:trace contextRef="#ctx0" brushRef="#br0" timeOffset="77657.9543">457 5373 242 0,'0'0'32'15,"0"0"6"-15,0 0 39 16,0 0-3-16,0 0-2 16,0 0-12-16,-50-14-11 15,49 13-9-15,-2 1-5 16,2 0-2-16,1 0-1 16,0 0-11-16,0 0-1 15,0 0-5-15,0 0-7 16,0 0-6-16,0 0-1 15,0 0 2-15,5-2 2 0,23-2 4 16,15-4 1 0,22-3 9-16,3 0-4 0,0-3-9 15,-8 1-3-15,-3 3-2 16,-10 3 1-16,-6 2-2 16,-10 1 0-16,-4 3-2 15,-7 1-14-15,-9 0-34 16,-3 0-38-16,-4 0-15 15,-4 13-42-15,0 4-51 16</inkml:trace>
  <inkml:trace contextRef="#ctx0" brushRef="#br0" timeOffset="78056.8312">462 5529 306 0,'0'0'52'0,"0"0"-48"16,0 0 47-16,0 0 32 16,0 0-28-16,0 0-32 15,-1 0-4-15,1 0-1 16,0 0 2-16,0 0 5 15,1 0-7-15,19 0 5 16,11 0 27-16,13-6-16 0,5-4-7 16,5-3-16-16,-1-1-5 15,-4 6-2-15,-6-1-4 16,-5 1 1-16,-2 2 0 16,-7-1 1-16,-4 3-1 15,-9 1-1-15,-4 0-1 16,-6 3-3-16,-2 0-19 15,-2 0-26-15,-1 0-23 16,-1 0-59-16,0 6-28 16,0-2-35-16</inkml:trace>
  <inkml:trace contextRef="#ctx0" brushRef="#br0" timeOffset="78456.7525">898 5135 347 0,'0'0'22'16,"0"0"74"-16,0 0 11 16,0 0-31-16,0 0-22 15,0 0-26-15,-7-15-11 16,7 15-3-16,0 0-8 15,0 0-6-15,0 0 0 0,0 0 0 16,14 3-3-16,9 9 1 16,5 6 2-16,3 5 0 15,-3 3 3-15,-1 3-3 16,-4 3 4-16,-4-2-2 16,-5 2 2-16,-5-1-3 15,-4 1 2-15,-5-4 2 16,0 0-4-16,-8 0 8 15,-13 0-2-15,-13 1-4 16,-7 2 2-16,-11 4-5 16,-13 3-20-16,0-1-42 15,1 0-42-15,0-4-105 0,6-8-79 16</inkml:trace>
  <inkml:trace contextRef="#ctx0" brushRef="#br0" timeOffset="80609.6434">2356 3701 174 0,'0'0'13'0,"0"0"-8"16,0 0-4 0,0 0 1-16,0 0 1 0,0 0-2 15,0 0-1-15,0 0 0 16,2 0-11-16,2 0-27 16,4 4 10-16,0-1-59 15</inkml:trace>
  <inkml:trace contextRef="#ctx0" brushRef="#br0" timeOffset="80954.7811">4535 3522 157 0,'0'0'34'0,"0"0"-6"16,0 0 16-16,0 0-15 16,0 0-19-16,0 0-10 15,4-13-52-15,-27 13-91 16</inkml:trace>
  <inkml:trace contextRef="#ctx0" brushRef="#br0" timeOffset="84931.355">4506 3993 161 0,'0'0'27'16,"0"0"4"-16,0 0-12 16,0 0-6-16,0 0 6 0,0 0-2 15,0 0 8-15,0-25-6 16,0 25-4-16,0 0-4 16,0 0-5-16,0 0-1 15,0 0-4-15,0-2 2 16,0 2 0-16,0 0 0 15,0 0-2-15,0 0 1 16,0 0 2-16,0 0 6 16,0 0 1-16,0 0 4 15,0 0-7-15,0-2-5 16,0 2-2-16,0 0-1 16,0-1 0-16,0 1 0 15,0 0 1-15,0-2 4 16,0 2 3-16,0 0-1 15,0 0 1-15,0 0-2 0,0 0 1 16,0 0 1 0,0 0 1-16,0 0-3 0,0 0 1 15,0 0-4-15,0 0 1 16,0 0-4-16,0 0 0 16,0 0 1-16,0 0-1 15,0 0 0-15,0 0 1 16,0 0-1-16,0 0 0 15,0 0-6-15,0 0-28 16,0 0-50-16,0 5-44 16,0 6 41-16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4:56:43.4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2548 9947 344 0,'0'0'314'0,"0"0"-314"15,0 0-28-15,0 0-13 16,0 0 35-16,0 0 6 16,0 0 0-16,4 14-17 15,1-10-48-15,4 1 22 0,0-3-14 16,5 1-18-16,-3-3-33 16,-1 0 16-16</inkml:trace>
  <inkml:trace contextRef="#ctx0" brushRef="#br0" timeOffset="632.5157">2595 10521 397 0,'0'0'53'16,"0"0"-43"-16,0 0-9 16,0 0 14-16,0 0 21 15,0 0-4-15,-2 26 1 16,9 1 1-16,7 3-21 0,8-4-6 15,9-8-1 1,21-7 2-16,38-11 6 0,41-44 17 16,47-31-15-16,46-31-16 15,37-20-4-15,23-14-34 16,16-15-18-16,4-8-90 16,-12-1-73-16,-16 12-24 15</inkml:trace>
  <inkml:trace contextRef="#ctx0" brushRef="#br0" timeOffset="1533.0849">12703 11340 433 0,'0'0'20'15,"0"0"-12"-15,0 0 1 16,0 101 53-16,17-52-2 16,4-2-31-16,14-7-5 0,16-12-19 15,27-16 8-15,34-12 2 16,49-51-1-16,61-39 0 16,63-42-2-16,59-40-12 15,43-43 0-15,23-32-105 16,-6-13-251-16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4:56:50.4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6713 4600 184 0,'0'0'111'16,"0"0"-89"-16,0 0-20 15,0 0-2-15,0 0 40 16,0 0 24-16,0 0-26 0,47-41-1 15,-28 10 10 1,8-10-16-16,3-7-5 0,5-8-6 16,8-11-3-16,3-11-12 15,6-17 4-15,13-7-5 16,7-3-1-16,8 2-3 16,4 7 0-16,0 7 0 15,3 2 2-15,-6 4-2 16,2 5 0-16,-1-1 0 15,-4 2-5-15,-3 4-3 16,-4 5-6-16,-5 1 6 16,-6 7-4-16,2 2 4 15,-7 6-10-15,-7 7 6 16,-9 10-5-16,-18 8 3 0,-10 16 8 16,-9 4-15-16,-2 5-23 15,0 2-2-15,-6 0-40 16,-15 11-69-16</inkml:trace>
  <inkml:trace contextRef="#ctx0" brushRef="#br0" timeOffset="398.87">8067 2869 85 0,'0'0'47'15,"0"0"-22"-15,0 0-4 16,0 0 1-16,0 0-8 15,0 0 16-15,106-33 6 16,-91 33-21-16,-1 6-10 16,-1 13 2-16,3 8-5 15,-5 8 14-15,-4 4 17 0,-4 2 4 16,-3-1 2-16,0 0-13 16,-3-4-11-16,-10-2-5 15,-1-3-10-15,-3 1 0 16,-2-2 6-16,-4-1-6 15,0-1-65-15,1-10-84 16,-3-10-91-16</inkml:trace>
  <inkml:trace contextRef="#ctx0" brushRef="#br0" timeOffset="1958.4105">7721 2864 180 0,'0'0'71'15,"0"0"-65"-15,0 0-3 16,0 0 12-16,0 0 12 16,0 0-2-16,0 0-2 0,11-3-2 15,-6 3-1 1,5 0-2-16,7 0 25 0,0 0-21 15,5 0-2-15,1 0-6 16,2 0 7-16,3 0-4 16,-4 0-3-16,1 0-1 15,-3 2-7-15,-1 1-2 16,-3 1 1-16,2 2-1 16,-4-4 1-16,-2 1-1 15,-2 1 1-15,-3-1-1 16,-2 0-3-16,-3-1 1 15,2 1-1-15,-4-1 0 16,0 0-1-16,2 0 1 16,-4 2-1-16,3 1 1 0,0-2 0 15,-3 1-1-15,3 3 0 16,-2-1 3-16,2 2-3 16,0-1 1-16,1-2 0 15,-1 6 0-15,2-5 2 16,-5 5-3-16,2 0 1 15,1 0 1-15,-2-1 0 16,2-1 3-16,-3-3-3 16,0-3 0-16,0-1 0 15,0-2-1-15,0 0-1 16,0 3-14-16,-3-3-158 16,-18 2-130-16</inkml:trace>
  <inkml:trace contextRef="#ctx0" brushRef="#br0" timeOffset="2686.1238">7174 1287 232 0,'0'0'26'0,"0"0"43"15,0 0-11-15,0 0 49 16,0 0-25-16,0 0-27 16,-24-34-6-16,24 34-11 15,-1 0-6-15,1 0-8 16,-4 0-12-16,2 0-7 16,2 0-5-16,0 0-1 15,0 18 1-15,-5 8 5 16,2 11 16-16,-3 11 1 15,0 6-13-15,-2 3-1 0,1 2 0 16,3-1 5 0,1-7-12-16,1-1 3 0,2-3-4 15,0-8 1 1,0-4-1-16,0-10 1 0,0-3-1 16,0-9 1-16,0-4-1 15,0-3 1-15,0-4-1 16,0-2-4-16,0 0-12 15,0 0-3-15,0 0-9 16,0 0 3-16,0-17-24 16,4-9-45-16,2-6-75 15,3-1-16-15,1-3 21 16</inkml:trace>
  <inkml:trace contextRef="#ctx0" brushRef="#br0" timeOffset="3135.3698">7191 1326 179 0,'0'0'27'0,"0"0"9"15,0 0 20-15,0 0-28 16,49-85 34-16,-39 72 4 16,-4 3 1-16,3-2-22 15,0-1-10-15,6-1-15 16,7 1 1-16,5-2-13 15,4 3 1-15,3-1-1 16,0 1-2-16,-1 4 0 0,-6 3 0 16,-1 5-3-16,-6 0 1 15,-1 0-4-15,0 15-3 16,-1 2 3-16,-4 4-1 16,-10 2-2-16,-1 4 2 15,-3-2-6-15,-7 2 7 16,-20 0 1-16,-7-4 1 15,-14-1 6-15,-8-4-4 16,-3-3 3-16,-2-4-2 16,10-5-2-16,6-2-2 15,10-4 1-15,8 0-1 16,14 0-1-16,1 0 1 16,10 0-1-16,-1 0-1 15,3 0-22-15,0 2-22 16,0 8-66-16,3 5-76 0,11 4 65 15,11 2-64-15</inkml:trace>
  <inkml:trace contextRef="#ctx0" brushRef="#br0" timeOffset="3472.2338">7621 1680 275 0,'0'0'84'0,"0"0"5"0,0 0 14 16,0 0-33-16,0 0-18 16,0 0-10-16,-11-12-10 15,11 12-12-15,0 0-4 16,0-2-5-16,10 0-7 15,11-1-2-15,13 0-1 16,1 1-1-16,2-1 2 16,2 0-2-16,-8 2 0 15,-3 1-1-15,-6 0 1 16,-8 0-34-16,-7 0-34 16,-3 0-47-16,-4 0-107 15,0-4 20-15</inkml:trace>
  <inkml:trace contextRef="#ctx0" brushRef="#br0" timeOffset="3735.4062">7974 1356 339 0,'0'0'14'16,"0"0"80"-16,0 0-3 15,0 0-12-15,-4970 0-17 16,9940 0-18-16,-4966-36-27 15,-4 36-17-15,0 2-7 16,0 17-4-16,0 15 10 0,-7 12 1 16,-10 9 3-16,0-2 2 15,-7-4-5-15,0-7 0 16,2-6-8-16,0-6-35 16,4-8-8-16,6-6-54 15,5-5-55-15,7-10-4 16</inkml:trace>
  <inkml:trace contextRef="#ctx0" brushRef="#br0" timeOffset="4149.8323">7948 1399 222 0,'0'0'46'0,"0"0"77"16,0 0-11-16,0 0-32 0,0 0-19 15,0 0-24 1,16-68-30-16,-12 68-7 0,4 10-10 15,4 13 10-15,2 9 0 16,0 8 1-16,0 5 5 16,-1-1-5-16,-2-2 1 15,5-5-2-15,-2-5 1 16,3-5 3-16,1-6-3 16,1-7-1-16,-5-6 2 15,-6-5 1-15,1-3-2 16,-2 0 7-16,5-8 1 15,2-13 8-15,5-12 2 16,4-10-1-16,-1-13-8 16,6-11 6-16,1-8-9 0,-5 7-5 15,-2 9 0-15,0 16 0 16,-7 11 0-16,-6 11-2 16,-3 8 2-16,-2 7-2 15,-4 4-2-15,3 2-2 16,-1 0-29-16,3 0-47 15,2 12-45-15,6 9-30 16,-1 2-41-16</inkml:trace>
  <inkml:trace contextRef="#ctx0" brushRef="#br0" timeOffset="4436.4377">8735 1484 437 0,'0'0'51'0,"0"0"3"16,0 0 8-16,0 0-1 16,0 0-29-16,0 0-23 15,68-56-5-15,-27 44-3 16,5-1 6-16,0 1-6 15,-1 3 1-15,-4 0-2 16,-5 4-3-16,-7-1 1 0,-11 3-42 16,-6 3-25-1,-12-3-118-15,-12 1-7 0</inkml:trace>
  <inkml:trace contextRef="#ctx0" brushRef="#br0" timeOffset="4748.2796">8834 1369 295 0,'0'0'62'16,"0"0"-60"-16,0 0-2 16,0 0 31-16,25 106 15 15,-11-62-17-15,-5-1-9 16,-1-1-3-16,-3-1 3 16,2-4-7-16,-7-7 11 15,0-3-14-15,0-5 1 16,-7-7 1-16,-10-1 2 0,-10-5 9 15,-7-1 4-15,-1-2-6 16,-5-6-9-16,8 0 6 16,1 0-4-16,4-4 3 15,6-6-8-15,5 2-3 16,6-2-6-16,2 3-3 16,4 2 3-16,4-1-41 15,0-4-38-15,12-5-102 16,17-1-117-16</inkml:trace>
  <inkml:trace contextRef="#ctx0" brushRef="#br0" timeOffset="5465.1291">9091 1599 551 0,'0'0'50'0,"0"0"-49"15,0 0 12-15,0 0 23 16,0 0-12-16,0 0-13 15,-7 75-5-15,7-51-2 16,0-3 0-16,3-5-2 16,15-2-1-16,5-7 0 15,6-5-1-15,2-2-3 16,1 0-6-16,-3-19 5 16,-2-6 4-16,-5-2 0 15,-5 1 0-15,-8 6 5 0,-5 8 10 16,-3 7 21-16,-1 4 0 15,0 1-22-15,0 0-14 16,0 1-8-16,0 20-1 16,-1 3 7-16,-5 3-1 15,6 1 2-15,0-8-17 16,0-3 1-16,2-6-11 16,9-4 21-16,0-5 3 15,-1-2 3-15,5 0 1 16,0-11 1-16,4-10 2 15,1 0-2-15,-4-6 1 16,-1 6 6-16,-3 7 8 16,-7 6 2-16,0 6-13 15,-4 2-5-15,-1 2-12 0,1 18 5 16,1 3 5-16,-1 4-1 16,5-2 1-16,2-6-4 15,-1-3 5-15,4-5-4 16,5-4 5-16,-2-4-3 15,4-3 2-15,9 0-1 16,-2-12-1-16,2-6 2 16,4-7 1-16,-4-5 0 15,0-5 5-15,-2 2-3 16,-7 1 3-16,-6 12 11 16,-8 9 8-16,-4 6-1 15,0 5-8-15,0 0-15 0,0 0-6 16,0 9-4-16,-14 12 3 15,-1 6 3-15,-1 1-5 16,7-1-16-16,5-3 4 16,4-4 7-16,0-3-16 15,10-6-25-15,18-7-43 16,8-4-37-16,8 0-36 16</inkml:trace>
  <inkml:trace contextRef="#ctx0" brushRef="#br0" timeOffset="5670.1071">10146 1396 200 0,'0'0'93'16,"2"-99"15"-16,-2 70 0 0,0 12 1 15,0 8-32-15,0 8-20 16,-2 1-38-16,-4 3-19 16,-3 29-21-16,-6 19 20 15,-3 20 1-15,4 6 0 16,4-3-2-16,4-9 1 15,6-10-18-15,0-7-20 16,0-6-24-16,0-7-86 16,0-8-23-16,0-11-44 15</inkml:trace>
  <inkml:trace contextRef="#ctx0" brushRef="#br0" timeOffset="6533.3985">10009 1741 328 0,'0'0'61'0,"0"0"32"16,0 0 11-16,0 0-32 15,0 0-28-15,0 0-20 16,-14-35-24-16,14 32-2 16,14-4 2-16,18 0 0 15,9-2 5-15,3 0-4 16,-7 2-1-16,-8 4 0 16,-10 3 0-16,-9 0-1 15,-1 0-6-15,-4 15 3 16,0 5 4-16,1 6 0 15,-4 1 1-15,1-2 2 16,0-4-2-16,3-7-2 0,1-3-4 16,0-7-15-16,6-4 7 15,2 0 8-15,4-8 5 16,2-11 5-16,-3-4-2 16,1 2-1-16,-1-1 5 15,-6 7-6-15,-4 7 21 16,-5 6 1-16,-3 2-21 15,0 0-2-15,0 5-14 16,0 12 11-16,4 4 3 16,1 0-1-16,2-3-7 15,6-5-2-15,2-5-4 16,4-2 9-16,4-6 3 16,2 0 2-16,-3-6 0 15,1-10 1-15,-2-5 3 16,-3 0-1-16,-2-2 3 0,-2-4 8 15,-3 6-5-15,-4 9 9 16,-5 7 4-16,-2 5-18 16,0 0-4-16,0 5-16 15,0 14-4-15,0 5 13 16,0-1-16-16,0 1 1 16,0-6 5-16,0-3-12 15,12-4-4-15,4-6 29 16,4-5 4-16,5 0 2 15,-1-1 1-15,3-14-1 0,-2-4 3 16,1-4 9 0,-4-4 19-16,3-1-12 0,-5 2 4 15,-6 8 3-15,-7 9-3 16,-4 4-2-16,-3 5-23 16,2 0-3-16,1 9-18 15,-2 15 3-15,8 3 13 16,2 1-9-16,4-5 7 15,5 0-2-15,6-5 8 16,3-7 2-16,-2-7-1 16,5-4 5-16,-2 0-3 15,1-1 8-15,-2-13 17 16,-2-4-3-16,0-5-1 16,-3 0-14-16,1-7 6 0,-2 5-10 15,-5 8-2-15,-3 4-1 16,-8 10-2-16,-2 3-5 15,-2 7-53-15,-3 19-46 16,0 14-138-16,-23 5-70 16</inkml:trace>
  <inkml:trace contextRef="#ctx0" brushRef="#br0" timeOffset="6914.421">10590 2261 506 0,'0'0'0'0,"0"0"-8"0,0 0 8 15,0 0 14-15,0 0-14 16,0 0-13-16,7-12-11 16,3 12-9-16,-6 2-14 15,0 1 17-15,-4 2-7 16,0 2-27-16,0 2-8 15,-15 0 27-15,-5 2-5 16,-7 0 6-16,9-1 44 16,1-3 2-16,11 0 43 15,6-5 19-15,0 0-4 16,0 0 18-16,15-2 12 16,13 0 37-16,11 0-46 0,5 0-30 15,4-6-13 1,3-5-10-16,-3 1-15 0,-5 2-13 15,-9 2 0-15,-9 2-1 16,-13 4-26-16,-9 0-88 16,-3 0-252-16</inkml:trace>
  <inkml:trace contextRef="#ctx0" brushRef="#br0" timeOffset="13431.5593">6884 9408 11 0,'0'0'34'0,"0"0"19"0,0 0-3 15,0 0-4-15,0 0-23 16,0 0-4-16,0 0-10 16,0 0 3-16,-23-24 8 15,23 23 2-15,0-2 4 16,-4 1-6-16,4 1 4 15,0-3-2-15,-2 1 14 16,2-2 6-16,-4 0-12 16,1 1-2-16,-2 0-7 15,3 1 4-15,-3-2-3 16,2 3-3-16,-3-5-9 16,1 2 8-16,-1-2-4 0,-1-1-7 15,-3 1 1-15,4 0-1 16,-5 0 1-16,1 1-1 15,-2 0-3-15,-3-1 1 16,4-1 2-16,-3 2-4 16,3-2-3-16,-2 1 0 15,0 1 0-15,1 1 0 16,-1 3 2-16,3-4 0 16,-1 4-1-16,1-2 1 15,-1 1-2-15,-3-2 3 16,-1 0-3-16,1 0 0 15,-2 1 5-15,4-2-3 16,-3 5-2-16,6-3 0 0,2 1 0 16,-3-1 0-1,3-1 1-15,-4 3 1 0,5-2-2 16,-2 1-2-16,-3-1 2 16,1 1 0-16,-3 0 1 15,-1 1 0-15,1-2-1 16,-1 4 0-16,-6-3-1 15,6 1 0-15,-6-1 0 16,-1 2 2-16,3-1-1 16,-1 0 0-16,4 2-1 15,-2 0 1-15,3 0 0 16,1 0-2-16,-1 0 1 16,-1 0-1-16,-4 0 0 0,-3 0-4 15,-1 4 0-15,1-2 6 16,-1 2 0-16,2-3 0 15,-3 1 0-15,5 0 0 16,2 0 0-16,-2 0 0 16,4-1 0-16,-4 3-1 15,2-1 1-15,-1 1-1 16,-2 1 1-16,-2 2-2 16,1 0 2-16,-4 0-2 15,1 1-2-15,1 2 0 16,0-2 2-16,3 0 0 15,2-1-3-15,1 0 4 16,4 0 0-16,-2 0-3 16,-2 2 2-16,0-2 2 15,0 2 0-15,2 1-2 0,0-2 0 16,-4 0 1-16,2 3 0 16,-2-3-1-16,-2 3 1 15,0 0-2-15,-3 0 0 16,0 0-3-16,0-2 4 15,6 1 2-15,-5-5 0 16,5 2-1-16,2-1 2 16,-2-1-2-16,8 0 1 15,4-1-2-15,-3 2 2 16,0-1 0-16,-2 2 0 16,2 2 0-16,-3 0 0 0,-1 2-2 15,1 1 2 1,-4 4 0-16,0-6 0 0,2 1 0 15,-4 1 2-15,6-1-4 16,-4 0 1-16,-1 2-1 16,1 0 0-16,2-2-1 15,-1 1 2-15,-2 0 1 16,1-2 0-16,1 2-3 16,0 0 5-16,-4-1-2 15,4-1 1-15,-4 2-1 16,5 1 0-16,0 2-1 15,2-2 1-15,-2 2-2 16,0-1 2-16,3 1 0 0,-3 0 0 16,4-1-1-1,0-2 1-15,3 0 0 0,0 0-2 16,4-1 2-16,0 0-1 16,-1 3-3-16,0 1 3 15,3 4 1-15,-1-4-1 16,1 3 1-16,-1-1 0 15,2 1-1-15,0 0-2 16,0 1 3-16,0-1 0 16,0 3 2-16,0-5-2 15,0 0 0-15,0 0 0 16,0-5 0-16,0 1-2 16,0 2 2-16,0-3-1 15,2 4 2-15,6 0-2 0,-2-1 1 16,1 4 0-16,-3-1 0 15,3 4 0-15,-1-3 1 16,2 2-1-16,-2-1 2 16,1-1-2-16,0 1 0 15,0-3 0-15,3-2 0 16,-2 2 0-16,4 2-2 16,-4-3 2-16,2 6 0 15,3-5 0-15,-2 4 2 16,3-1-2-16,-1 1 2 15,-2-3 0-15,4 2 1 16,0-1-2-16,-1 1 0 16,1 3 1-16,1-3 1 0,2-1-2 15,-4-4-1 1,6 1 0-16,-2-2 1 0,-1 0 0 16,3 3-1-16,0-4 0 15,2 1 0-15,-2 0 0 16,1-1 1-16,1 0-1 15,1-1 1-15,0 0-1 16,2 0 0-16,3-2 3 16,-2 3-1-16,-2-3-2 15,1 0 0-15,-2-2 0 16,2 0 2-16,-4-1 0 16,0 0-2-16,-1 0 0 0,-4 1 0 15,4 0 0-15,-1-2 1 16,1-1-1-16,3 2-1 15,-2-2 1-15,4 0 0 16,0-1 1-16,-2-1-1 16,2 0 1-16,2-2-1 15,-3 0 1-15,-2 0 0 16,-1 0-1-16,1 0 0 16,-3 0 3-16,0 0-3 15,5 0 0-15,0 0 0 16,1 0 1-16,1 2-1 15,2-1 0-15,3-1-1 16,0 0-2-16,-1 0 3 0,2 0-3 16,-3 2 2-16,-3-2-3 15,-1 3-12-15,-3-1 15 16,-5 0-1-16,2 0 2 16,-3-1 0-16,2-1 0 15,2 0 0-15,-4 0 0 16,3 0 0-16,0 0 0 15,0 0-1-15,-3 0 1 16,5 0 0-16,-3 0 0 16,-2 0-1-16,5-1 1 15,-3-1 0-15,2 2-1 16,1 0 1-16,-4-2 0 16,5 2 0-16,0 0-2 15,0 0 0-15,0 0-1 0,-1 0 3 16,-1 0-1-16,0 0 1 15,-1 0-1-15,-2 0 1 16,1 0 0-16,-2 0 0 16,2-2-2-16,-2 1 0 15,-2-3 2-15,4 1-6 16,-2 1 5-16,-1-3 1 16,3-1 0-16,-2-2 0 15,2 2-5-15,-3-1 4 16,0-1 0-16,0-2-2 15,-1 0-4-15,1 1-2 16,-5-2-2-16,3 4 2 16,-2-2 7-16,3-1 1 15,1-2 1-15,1-3-8 0,2 0-2 16,2 1-4-16,1-2-9 16,2 1-29-16,-1-2 15 15,-1 1 23-15,-4-2-3 16,1-3 10-16,-2-1-3 15,2-7 6-15,-2-5 3 16,2 3-2-16,0-5-12 16,-5 5 12-16,0 2-5 15,1 2 8-15,-4 2 0 16,-3 3 0-16,-4 0 2 16,-2 0 13-16,-1-4 8 0,0 0-10 15,0-4 9-15,0-1-5 16,0-8 7-16,0-3-4 15,0-6 9-15,0-3-17 16,-4-2-7-16,-6-1 7 16,-4-1 33-16,-7 3-29 15,-9-3 8-15,-8 3-5 16,-3 4-9-16,-7 4-2 16,-1 1-8-16,0 5 0 15,2 4-1-15,6 4-2 16,-1 6-7-16,4 2-2 15,1 8-15-15,3 6-30 16,-7 8-9-16,0 0-14 0,-1 8 9 16,-3 17-24-1,1 0-14-15</inkml:trace>
  <inkml:trace contextRef="#ctx0" brushRef="#br0" timeOffset="22775.6128">24507 5991 126 0,'0'0'55'16,"0"0"-43"-16,0 0 20 16,0 0 22-16,0 0-6 15,0 0 2-15,0 0 7 16,0 0 5-16,0 0 5 15,0 0-24-15,0 0-12 16,0 0-8-16,3 0-4 0,9 4-11 16,9-1-5-16,12 2 15 15,10 3 7-15,11-1-10 16,2 1-3-16,10-2-3 16,5 1 0-16,4 4-4 15,1-3-3-15,-3 0 2 16,-3 0-2-16,2-2-2 15,-4 0 0-15,-5-1 1 16,0 1-1-16,-7 0 0 16,-8-4 0-16,-2 2 1 15,-6-2-2-15,-5-2 2 16,-3 4-1-16,-2-4 1 16,-1 0 0-16,1 0-1 15,3 0 1-15,2 0-1 0,0 0 0 16,-1 0 1-16,-3 0-2 15,-1 2 2-15,-6-1-1 16,1 1 0-16,-4 0 0 16,1-2 0-16,-2 1 0 15,-1 0 1-15,2-1-1 16,0 4 0-16,-1-4 0 16,-3 0 0-16,0 2-3 15,-5-2-5-15,-3 0-4 16,-7 1-7-16,2-1-4 15,-4 0-13-15,1 0-17 16,3 0-37-16,-4 0-115 16</inkml:trace>
  <inkml:trace contextRef="#ctx0" brushRef="#br0" timeOffset="23114.6801">26039 5984 315 0,'0'0'40'15,"0"0"-39"-15,0 0 28 0,0 0 61 16,0 0-33 0,0 0-28-16,79-1-7 0,-55 1 5 15,0 0-9-15,-1 8-9 16,-3 1 2-16,0 4-4 15,-4 2-4-15,-2 2-2 16,-3-1 4-16,-4 1-3 16,-4 0-2-16,-1-1 3 15,-2 1-2-15,0 0 1 16,-15-3-1-16,-14 3-1 16,-9 0-11-16,-3-4-68 15,4-2-127-15,6-4-89 16</inkml:trace>
  <inkml:trace contextRef="#ctx0" brushRef="#br0" timeOffset="23695.6502">26795 5888 355 0,'0'0'46'0,"0"0"-14"0,0 0 60 16,0 0-16-1,0 0-33-15,0 0-25 0,-44-38-6 16,33 38-4-16,-6 0-8 15,-3 0 4-15,-1 0-2 16,-4 10-2-16,1 5 2 16,0 0-2-16,7 3-2 15,4-1 2-15,6 1-2 16,4-3 2-16,3 3 0 16,0 1-1-16,10-3 1 15,11 3 0-15,12-3 4 16,5 2-4-16,4 0 4 15,2-4-3-15,-6 1 0 0,-4 2 0 16,-9 0-1-16,-5-3-1 16,-6 3 0-16,-6-3 1 15,-3-1-2-15,-5-1 0 16,0-3 2-16,-10-2-1 16,-18-3 1-16,-9-2 3 15,-5-2-2-15,-2 0-1 16,7 0 0-16,5 0 0 15,9-2-4-15,4-4 2 16,3 0 2-16,6-2-7 16,-4 1-15-16,6 2-20 15,2-2-87-15,3 0-75 16</inkml:trace>
  <inkml:trace contextRef="#ctx0" brushRef="#br0" timeOffset="23980.1935">27019 6039 534 0,'0'0'65'0,"0"0"-22"16,0 0 40-16,0 0-28 15,0 0-41-15,0 0-14 16,4 0-5-16,-4 2 0 15,0 13-3-15,2 3 8 16,2 5 0-16,-1 2 2 0,-2-2-1 16,2-1-1-16,-3-2 0 15,0 1 0-15,0-1 0 16,0-6-2-16,0-3-51 16,0-3-23-16,0-4-107 15,-3-4-85-15</inkml:trace>
  <inkml:trace contextRef="#ctx0" brushRef="#br0" timeOffset="24346.0411">27162 5770 511 0,'0'0'9'0,"0"0"20"15,0 0 16-15,0 0-19 16,0 0-26-16,0 0-5 16,-36 26 3-16,25-1 2 15,3 0-3-15,8 0 2 16,0-3 1-16,0-5 0 16,14-2 0-16,5-5 1 15,-3-7 3-15,2-3 0 16,-5 0 3-16,-2-5 50 15,3-16-5-15,-3-6-41 16,-2-3 8-16,-6 2-4 16,-1 3 1-16,-2 4-10 0,0 3-4 15,-5 4-2-15,-9 5-14 16,-6 7-34-16,-12 2-29 16,-9 8-32-16,-6 9-112 15</inkml:trace>
  <inkml:trace contextRef="#ctx0" brushRef="#br0" timeOffset="25829.3694">25812 6734 377 0,'0'0'93'15,"0"0"-43"-15,0 0 45 16,0 0-25-16,0 0-23 16,0 0-23-16,0-5-11 15,0 5-9-15,0 11-2 16,0 12-2-16,11 5 14 15,0 7 1-15,-2 1-1 16,5-1-7-16,-3-2-4 0,-1-6 0 16,1-4-1-16,-2-8 1 15,2-2-2-15,-1-4 1 16,2-4 2-16,0-3-3 16,1-2 2-16,1 0 2 15,6-7-1-15,1-18 1 16,3-12-4-16,1-5 0 15,-5 4-2-15,-4 6 2 16,-5 9-1-16,-7 13 2 16,-4 1-2-16,3 8 3 15,-3 1-3-15,0 0-2 16,0 0 0-16,0 0-5 0,2 0-4 16,-1 12 3-1,4 9 5-15,2 6 2 0,5 1 1 16,-1-1-1-16,2-3-2 15,1-2-2-15,2-7-1 16,-2-1 1-16,-5-8-1 16,2-1 3-16,-7-5 3 15,1 0 0-15,0 0 6 16,5-16 3-16,2-12 1 16,0-6 0-16,-2-3 5 15,1 2 0-15,-2 4-14 16,-3 7 2-16,-3 9 5 15,-1 2-8-15,1 5 2 16,-3 4-2-16,0 2-9 16,0 2-14-16,0 0-11 0,0 0-27 15,7 0-36-15,6 1-129 16,8 8 85-16,7 2-46 16</inkml:trace>
  <inkml:trace contextRef="#ctx0" brushRef="#br0" timeOffset="27061.7891">26535 6806 134 0,'0'0'85'16,"0"0"-61"-16,0 0 69 15,0 0 19-15,0 0-22 16,0 0-35-16,0 0-20 16,-111 72-12-16,90-53-7 0,5 2-5 15,4-5-7-15,6-2-1 16,-1-4-2-16,5-3-1 15,2-3 2-15,0 0-2 16,0-1 0-16,9-3-1 16,11 0-2-16,5 0-3 15,-1-11 6-15,1-11 3 16,-6 2-2-16,-9 4 5 16,-5 6 9-16,-5 8 26 15,0 2-13-15,0 0-14 16,0 0-14-16,0 0-5 15,0 2-8-15,0 8 6 16,0 3 7-16,2 1-3 16,10 0-1-16,8-2 4 0,9-4-4 15,5-5 3-15,0-3 0 16,-4 0-2-16,-4-14 3 16,-7-11 1-16,-2-10 2 15,0-9 0-15,0-13-2 16,-6-3-1-16,0-5 1 15,-3 7 2-15,-7 10 20 16,2 16-16-16,-3 13 17 16,0 17-9-16,0 2-15 15,0 0-6-15,0 12-4 16,-4 22-11-16,-13 16 16 0,1 9-1 16,5 5 3-1,4 3 1-15,7 5 0 0,0 1-2 16,0 4 2-16,0-1 0 15,0-1 0-15,-5-7-7 16,-7-6 2-16,-2-10-8 16,-4-9-25-16,-2-14 20 15,4-11-6-15,1-12 14 16,-2-6 8-16,1 0 4 16,1-19 1-16,-1-13 8 15,7-9 23-15,4-6-7 16,5-3-10-16,0 3 8 15,3 5 8-15,8 7-15 16,5 6-5-16,2 5-6 16,8 0-5-16,7 1 1 0,16 4-1 15,10 0-6-15,4 1-13 16,0 3-13-16,-14-2 6 16,-13 4-3-16,-15 4 26 15,-12-1 3-15,-7-1 5 16,-2-1 12-16,0-5 6 15,0 3-8-15,-11 1 4 16,2 5 4-16,0 2-6 16,0 2-10-16,0 4 2 15,-2 0-9-15,-4 0-5 16,-3 12 2-16,4 7-2 16,0 4-3-16,2 1 8 0,9-1 0 15,3-2 0-15,0 0 0 16,0-1-5-16,15-4-10 15,2-6-19-15,7-6-11 16,0-4-24-16,2 0-3 16,0-7-3-16,-4-20 42 15,2-2 33-15,-4 0 7 16,-2 1 49-16,2 10 16 16,-10 7-23-16,-3 6-2 15,-4 3-12-15,2 2-17 16,-1 0-18-16,7 4 0 15,4 15-5-15,4 10 5 16,0 2 0-16,-4 1 0 0,-6 0 0 16,-3-7 0-1,-2-10 0-15,-4-3 0 0,0-9 0 16,0-3 2-16,0 0 7 16,0 0 36-16,3-3 15 15,4-12-25-15,7-9-19 16,11-8-8-16,5-3-5 15,5 2-3-15,3 3-5 16,-5 13 4-16,-4 6-33 16,0 6-45-16,-4 0-79 15,-7 1-241-15</inkml:trace>
  <inkml:trace contextRef="#ctx0" brushRef="#br0" timeOffset="29963.6814">11560 1957 238 0,'0'0'51'16,"0"0"-51"-16,0 0 0 16,0 0 13-16,0 0 24 15,0 0 19-15,0 0 4 16,87 4 5-16,-65-4-11 15,6-9-19-15,-4-1-3 16,-3 1-9-16,-11 3-3 0,-3 2-9 16,-7 3-7-16,0 1 0 15,0 0-4-15,0 0-4 16,0 0-63-16,-18 0-158 16,-9 4-173-16</inkml:trace>
  <inkml:trace contextRef="#ctx0" brushRef="#br0" timeOffset="30517.1115">13394 1801 275 0,'0'0'65'0,"0"0"-40"16,0 0 44-16,0 0 21 15,0 0-18-15,0 0-1 16,-9-80-21-16,9 80-19 15,0 0-16-15,0 0-15 16,0 0-2-16,0 14-6 16,0 16 5-16,7 12 3 15,8 8 7-15,1 7-1 0,2-1-5 16,-3 0 4 0,0-5-5-16,-8-4 2 0,0-7-2 15,-5-5-32-15,-2-6-26 16,0-10-28-16,0-3-66 15,0-11-31-15,0-5-51 16</inkml:trace>
  <inkml:trace contextRef="#ctx0" brushRef="#br0" timeOffset="30875.3248">13400 1892 167 0,'0'0'52'0,"-6"-86"8"16,6 49 43-16,0 4-18 15,0 3 4-15,0 4-37 0,6 2-21 16,6 4 3-16,4 2-15 16,2 2-3-16,7 5-5 15,-4-2-9-15,8 2 7 16,-3 2-7-16,1 3-1 16,-3 6-1-16,2 0-2 15,-4 14-2-15,-2 8 0 16,-1 6 2-16,-6 1-1 15,-6 2 2-15,-7 1-5 16,0-2 6-16,-20 1-3 16,-22-3 3-16,-9-2 2 15,-5-1-1-15,0-4-1 16,6-5-10-16,12-5-1 16,5-3-4-16,10-3-11 0,6-1-13 15,6-2-37-15,8 2-55 16,3-2-46-16,3-2 19 15</inkml:trace>
  <inkml:trace contextRef="#ctx0" brushRef="#br0" timeOffset="31155.3829">13732 2000 205 0,'0'0'180'16,"0"0"-95"-16,0 0 26 0,0 0-28 15,0 0-26-15,0 0-21 16,0 0-21-16,0 0-8 16,17 0 0-16,11-8-7 15,6 2 0-15,3-1 0 16,1 3 0-16,0 0 0 15,-9 1-38-15,-3 1-33 16,-5 0-67-16,-7-5-89 16</inkml:trace>
  <inkml:trace contextRef="#ctx0" brushRef="#br0" timeOffset="31729.0586">13951 1769 309 0,'0'0'61'0,"0"0"12"0,0 0 18 16,0 0-24-16,0 0-19 15,0 0-23-15,16-48-4 16,-5 48-13-16,3 0-3 16,3 0-2-16,8 13-2 15,2 6 1-15,1 4-1 16,-3 4 1-16,-5 1-3 15,-4-3 2-15,-3 0 0 0,-7-2-1 16,-3-1 1-16,-3-7-2 16,0 0 2-16,0-5-2 15,-8-1 1-15,-1-5-1 16,2 0 1-16,-2-4 1 16,4 0 7-16,-3 0 2 15,3-13-5-15,0-6 2 16,3-6 8-16,2-5-6 15,0-2-5-15,10-3 1 16,7 5-3-16,7 3-2 16,3 2-3-16,-2 8 3 15,0 1 0-15,4 3-1 16,-1 5 1-16,-4 4 0 16,-4 4-1-16,0 0 1 15,-1 5-6-15,1 13 2 0,-4 5 3 16,-1 7-3-16,-2-1 4 15,-6 3 1-15,-4-1-1 16,-3 2 0-16,0-4 0 16,0-2 0-16,0-3 0 15,0-3-3-15,-4-4-32 16,2-1-22-16,2 1-22 16,0-7-111-16,0-7-22 15</inkml:trace>
  <inkml:trace contextRef="#ctx0" brushRef="#br0" timeOffset="32277.8833">14938 1495 423 0,'0'0'22'0,"0"0"57"16,0 0-4-16,0 0-19 15,0 0-17-15,0 0-3 16,0-48-19-16,0 48-15 16,0 0-2-16,0 16-9 15,0 16 3-15,6 11 6 0,2 10 2 16,2-1-2 0,-3-4 0-16,-1-4-2 0,-3-7 4 15,-2-7 1-15,2-6-3 16,-3-7 0-16,1-7-1 15,-1-2 0-15,0-5-3 16,0-3-5-16,0 0 2 16,0 0 7-16,0 0 0 15,-6-11 5-15,-14-13-5 16,-7-2 0-16,-7-3-1 16,-2 6-2-16,-1 2-1 15,1 10 2-15,-4 6-2 16,4 5-1-16,2 0 4 15,4 8 0-15,5 9-3 0,10 3-3 16,4-1 6-16,6-2-1 16,5 1 2-1,0-5-1-15,3 2 1 0,19-3 0 16,7-1 3-16,7-1 3 16,5-4-1-16,5-5-3 15,-1-1-1-15,-3 0-1 16,-3 0-21-16,-3 0-65 15,-7-5-132-15,3-12 4 16</inkml:trace>
  <inkml:trace contextRef="#ctx0" brushRef="#br0" timeOffset="32499.8937">15103 1641 62 0,'0'0'196'15,"0"0"-73"-15,0 0 25 0,0 0-61 16,0 0-28-16,0 0-20 15,0-33-24-15,3 33-15 16,-1 0-5-16,3 12-4 16,3 11 9-16,4 3 2 15,-2 5-2-15,0-3-1 16,-5-3 1-16,-1-4 0 16,-4-1-5-16,0-1-36 15,0-4-30-15,0-2-91 16,-9-6 25-16,-1-4-22 0</inkml:trace>
  <inkml:trace contextRef="#ctx0" brushRef="#br0" timeOffset="32662.9621">15144 1416 242 0,'0'0'34'0,"0"0"49"16,0 0-10-16,0 0-2 15,0 0-52-15,0 0-19 16,9-40-54-16,-4 48-95 16,6 9 43-16</inkml:trace>
  <inkml:trace contextRef="#ctx0" brushRef="#br0" timeOffset="33029.5043">15452 1610 280 0,'0'0'58'0,"0"0"-37"16,0 0 42-16,0 0-12 15,0 0-33-15,0 0-13 16,-12 66 5-16,8-42-5 16,4-2-4-16,0-3 1 15,0-2-1-15,6-5 0 16,4-3 1-16,2-4-1 15,-5-5 5-15,3 0 7 0,-2 0 23 16,-4-10 38-16,1-11-15 16,-5-8-34-16,0-6-11 15,0-2-7-15,0 5 5 16,0 3-10-16,-8 9 6 16,2 3-4-16,-1 7-4 15,0 4-1-15,-2 6 0 16,-5 0-22-16,-3 6-34 15,-2 17-10-15,-1 5-57 16,8-3-83-16,10-9-51 16</inkml:trace>
  <inkml:trace contextRef="#ctx0" brushRef="#br0" timeOffset="33713.289">15622 1471 339 0,'0'0'50'0,"0"0"109"15,0 0-75-15,0 0-10 16,0 0-22-16,0 0-52 16,4-19-4-16,-4 43-8 15,6 11 10-15,-2 6 2 16,2 0 4-16,4-7-2 16,-2-5-2-16,-2-5 0 15,2-8 1-15,-2-4-3 16,-3-6-1-16,1-3-7 0,-4-1-8 15,0-2 11 1,0 0 7-16,0-8 4 0,-7-10-4 16,-9-1 0-16,1 3 0 15,-4 7 14-15,-3 9-7 16,0 0-6-16,-3 7-1 16,1 15-4-16,6 0 2 15,8-1 0-15,10-3-4 16,0-1 6-16,0-4 2 15,10-1-2-15,14-3 1 16,5-6 2-16,10-2 4 16,5-1-5-16,5 0 2 15,-1-10-4-15,-7-5 1 16,0-7 1-16,-6-4 2 16,-1-8-2-16,-3-8 1 0,-7-4 0 15,-4-1-2-15,-9 3 1 16,-6 9 0-16,-5 11-2 15,0 7 2-15,0 8 5 16,0 3-6-16,-12 6 0 16,-3 0-1-16,-8 4-2 15,2 14-4-15,1 6 1 16,7 1-1-16,6 1 6 16,3 3-1-16,4-3-1 15,0 1 2-15,4-3 0 16,14-5 2-16,5-2-1 15,4-2 3-15,4-4-3 0,3-4 1 16,-3-2-2-16,-2-3 1 16,-7 0-1-16,-9-2-2 15,-2 0-22-15,-4 0-11 16,-7 0-17-16,0 0-37 16,-19 0-146-16</inkml:trace>
  <inkml:trace contextRef="#ctx0" brushRef="#br0" timeOffset="34020.5173">15079 1938 187 0,'0'0'62'16,"0"0"-16"-16,0 0 31 15,133 0 1-15,-74 0-17 16,9-3-18-16,8-3-16 16,7-1-7-16,-4-1-8 15,0 0-2-15,-3 0-4 16,-10 2-3-16,-9 1-1 16,-14-1 0-16,-14 4-1 15,-14-1 1-15,-10 1 0 16,-5 2 0-16,0-1-2 0,-8 1-40 15,-23 0-175 1,-16 0 1-16</inkml:trace>
  <inkml:trace contextRef="#ctx0" brushRef="#br0" timeOffset="34276.7848">15134 2064 218 0,'0'0'94'0,"0"0"-9"16,113-6 21-16,-55 1-35 15,5-1-38-15,4 1-15 16,-2 0 0-16,-4 1-8 16,-10-2 0-16,-10 3-8 0,-7 0 2 15,-9 2-2-15,-12-3-1 16,-3 4 0-16,-7-2-1 15,-3 0-14-15,0-2-60 16,-13-3-303-16</inkml:trace>
  <inkml:trace contextRef="#ctx0" brushRef="#br0" timeOffset="37060.8805">13278 1221 385 0,'0'0'12'0,"0"0"-12"0,0 0-6 15,0 0 6-15,0 0 36 16,-17 85 39-16,12-46-17 15,2 5-22-15,-3 5-8 16,1 3-2-16,4 2 1 16,1 4-3-16,0 3-3 15,0 0-7-15,0 9 26 16,0 0-28-16,2 2-3 16,9-1 2-16,6-6-7 15,12-6-4-15,1-9 1 16,10-5 4-16,9-7-4 0,7-4 0 15,4-6 3 1,7-3 0-16,1-7-4 0,8-4-12 16,9-7-39-16,4-7-57 15,7 0-185-15</inkml:trace>
  <inkml:trace contextRef="#ctx0" brushRef="#br0" timeOffset="37710.3177">16273 951 319 0,'0'0'26'0,"0"0"16"15,0 0-5-15,0 0 1 16,0 0 9-16,0 0-24 15,43 12 5-15,-15 16-1 16,6 9 1-16,0 11 0 0,-6 9-13 16,-5 5 15-1,-8 5-16-15,-5 14 1 0,-10 5 4 16,-4 8-3-16,-24-6-7 16,-15-6 6-16,-9-12-5 15,-6-12-2-15,-1-8-1 16,7-12 1-16,5-7-3 15,12-14 3-15,9-6-4 16,7-6 5-16,3-3-8 16,2-2 2-16,-1 0-3 15,-4 0-10-15,-1 0-38 16,-5-11-58-16,4-7-135 16</inkml:trace>
  <inkml:trace contextRef="#ctx0" brushRef="#br0" timeOffset="38260.8251">15177 1076 181 0,'0'0'48'16,"0"0"9"-16,0 0 0 15,0 0-19-15,0 0-30 16,0 0-7-16,7 11-1 15,0 5 8-15,0 0 14 16,4-2 10-16,0-3-8 16,1-2 0-16,1-3 3 15,3-6 14-15,11 0-2 16,9 0 2-16,14-13 1 16,8-9-14-16,1-4-8 15,0-6-3-15,-8 0 5 16,-3-1-10-16,-7 1-3 15,-3 4-1-15,-7 3-6 0,-7 8 1 16,-10 4 2 0,-7 5-3-16,-4 4 0 0,1 2-1 15,-4 1-1-15,2 1 0 16,-2 0 0-16,0 0-1 16,0 0 0-16,0 0-27 15,0 0-33-15,0 7-42 16,0 15-9-16,-7 6-86 15,-16-5 7-15</inkml:trace>
  <inkml:trace contextRef="#ctx0" brushRef="#br0" timeOffset="45862.6987">6559 10690 155 0,'0'0'0'0,"0"0"-39"16,0 0 26-16,0 0 11 15,0 0-1-15,0 0-51 16</inkml:trace>
  <inkml:trace contextRef="#ctx0" brushRef="#br0" timeOffset="46131.8348">6690 11577 255 0,'0'0'0'0,"0"0"-56"16,0 0 43-16,0 0 13 16,0 0 14-16,0 0-13 15,0 3-1-15,0-1-1 16,0-1-18-16,0 5-19 15,0-4-50-15</inkml:trace>
  <inkml:trace contextRef="#ctx0" brushRef="#br0" timeOffset="46433.0562">6690 11577 1 0</inkml:trace>
  <inkml:trace contextRef="#ctx0" brushRef="#br0" timeOffset="46760.0719">6690 11577 1 0,'34'104'13'0,"-34"-104"-3"0,0 0-2 0,0 0 17 0,0 0 15 0,0 0 6 16,0 0-5-16,0 0-11 15,0 0-3-15,0 0-1 16,0 0-7-16,0 0-7 16,0 0-6-16,0 0-3 15,0 0-2-15,0 0 3 0,0 0-2 16,0 0 2-16,0 0-3 16,0 0 0-16,0 0 0 15,0 0-1-15,0 0 0 16,0 0 2-16,0 0-1 15,0 0 1-15,0 0 0 16,0 0 0-16,0 0-2 16,0 0 1-16,0 0 0 15,0 0 0-15,0 0-1 16,0 0 0-16,0 0 0 16,0 0 0-16,0 0 0 15,0 0-7-15,0 0-5 16,0 4-19-16,0 1-15 15,0 3-43-15</inkml:trace>
  <inkml:trace contextRef="#ctx0" brushRef="#br0" timeOffset="57173.9763">12490 8970 131 0,'0'0'22'0,"0"0"-14"15,0 0 13-15,0 0 21 16,0 0 9-16,0 0 5 15,0 0 2-15,-9 0 19 16,9 0-14-16,0 0-9 16,0 0-16-16,0 0-13 0,0 0-6 15,0 0-4 1,9 0-7-16,9 2 7 0,13 1 3 16,14-3 2-16,10 0-1 15,9 0-7-15,9 0 1 16,5 0-6-16,2-9-1 15,3 3-3-15,-8 2-1 16,-6-2-2-16,-7 2 2 16,-8 1-1-16,-9 1-1 15,-7 0 0-15,-4 2 2 16,-7 0-2-16,-7 0 1 16,-6 0 0-16,-5 0-1 15,-2 0 1-15,-7 0-1 16,0 0-1-16,0 0-3 0,0 0-11 15,0 0-20-15,0 0-20 16,-5 2-40-16,-19 7-92 16,-11 1-43-16</inkml:trace>
  <inkml:trace contextRef="#ctx0" brushRef="#br0" timeOffset="57660.9815">12627 9218 244 0,'0'0'50'0,"0"0"-43"16,0 0 3-16,0 0 45 15,0 0 21-15,0 0-17 16,-3 0-15-16,3 0-17 16,0 0-4-16,0 0-4 15,3 0-5-15,11 0 8 16,8 0 12-16,11 0-7 16,8-3-8-16,11-5-1 15,6 0-6-15,9 1-1 0,5 0-6 16,0 0-1-1,1-1-1-15,-2 1 2 0,-6 1 0 16,-6 0-1-16,-5 3-3 16,-11-1 3-16,-7 3-4 15,-10 1 0-15,-4 0 1 16,-7 0-1-16,-2 0 1 16,-2 0-1-16,-7 0 0 15,1 0 1-15,-2 0-1 16,-3 0-3-16,0 0-1 15,0 0-21-15,0 0-45 16,0 0 39-16,-4 0-72 16,-15 0-142-16</inkml:trace>
  <inkml:trace contextRef="#ctx0" brushRef="#br0" timeOffset="58074.3275">13426 8784 594 0,'0'0'0'16,"0"0"-28"-16,0 0 28 16,0 0 13-16,0 0 14 0,0 0-5 15,30-19-8 1,-15 19 6-16,-1 0-4 0,6 0 2 15,4 0-3-15,1 5 3 16,-2 5-6-16,2 5-3 16,-3-2-1-16,0 5 6 15,-5 0 5-15,0 3-12 16,-6 1 0-16,-4 2 7 16,-4 3 1-16,-3 7-10 15,0 2-1-15,-15 5 12 16,-10-2-9-16,-7 3-3 15,-5-2-3-15,-6 3 0 16,-1-1-1-16,-5-1-3 16,5-4-28-16,3-5-11 15,6-7-30-15,1-10-73 0,7-7-186 16</inkml:trace>
  <inkml:trace contextRef="#ctx0" brushRef="#br0" timeOffset="60430.3088">14059 8808 87 0,'0'0'42'0,"0"0"-15"15,0 0 10-15,0 0 6 16,0 0 0-16,0 0-3 16,0-3 3-16,0 3-4 15,0-2 2-15,0 1-3 16,0 1-9-16,0 0 0 16,0 0-9-16,0 0-2 15,0 0-2-15,0 0-4 16,0 0-1-16,0 0 2 15,0-2-3-15,0 2 0 16,0 0-2-16,0 0-1 16,0 0 0-16,0 0 0 15,0 0-3-15,0 0 0 0,0 0-2 16,0 0-2-16,0 0 1 16,0 0-1-16,0 0 0 15,0 0 0-15,0 0 0 16,0 0 0-16,0 0-1 15,0 0-6-15,0 0-9 16,0 0-20-16,-4 0-52 16,-3 0-68-16,-4 7 10 15,1 1 43-15</inkml:trace>
  <inkml:trace contextRef="#ctx0" brushRef="#br0" timeOffset="61045.8332">14172 8819 214 0,'0'0'19'0,"0"0"-16"15,0 0 21-15,0 0 16 16,0 0-21-16,0 0-13 16,0-1-6-16,0 1 3 15,0 0 1-15,0-1 0 16,0-1-4-16,0 2-6 15,0-2-10-15,-3 2-16 16,-2 0-6-16,-4 0 13 16,-2 0-16-16,1 0-74 15</inkml:trace>
  <inkml:trace contextRef="#ctx0" brushRef="#br0" timeOffset="61456.8748">14018 8792 345 0,'0'0'27'15,"0"0"-25"-15,0 0 44 0,0 0 72 16,0 0-52-1,0 0-21-15,5-19-14 0,-5 19-5 16,3 0 0-16,-3 0-3 16,1 0-5-16,5 2-12 15,-2 21 1-15,6 12 19 16,-5 13-1-16,-2 6 1 16,-1 1-12-16,-2 0-7 15,0-2 6-15,0-2-11 16,0-3-1-16,0-5 1 15,-2-1-1-15,-7-7 1 16,-1-5-2-16,1-7-3 16,3-9-15-16,1-6-11 15,2-3-14-15,2-5-16 0,-4 0-20 16,5-2-29-16,-4-18-191 16</inkml:trace>
  <inkml:trace contextRef="#ctx0" brushRef="#br0" timeOffset="61852.7045">14048 9084 488 0,'0'0'46'0,"0"0"-41"16,0 0-5-16,0 0 27 16,0 0-11-16,0 0-10 15,62-14-4-15,-28 4 3 16,4-5-4-16,-3-1-1 0,-5-1-6 15,-6-1-9-15,-8 5 3 16,-8 0 12-16,-4 4 4 16,-4 0 30-16,0 0 14 15,0 5 9-15,0-2 8 16,0 6-28-16,0 0-8 16,0 0-10-16,0 0-15 15,0 0-4-15,0 22-3 16,0 12 2-16,0 8 2 15,0 4 3-15,0 1-3 16,-7 0 0-16,0 0-1 16,-3 4 1-16,0-1-1 15,1-7 0-15,4-11-9 0,-2-10-3 16,3-8-17-16,1-9-23 16,1-1-25-16,2-4-39 15,-2 0-109-15</inkml:trace>
  <inkml:trace contextRef="#ctx0" brushRef="#br0" timeOffset="62079.6112">14349 8987 650 0,'0'0'3'0,"0"0"4"0,0 0 15 16,0 0 46-16,0 0-31 15,0 0-31-15,0-9-6 16,0 9-2-16,0 11-5 16,0 6 7-16,0 5-21 15,1-5-30-15,3-1-17 16,-1-2-61-16,-3-1-123 16</inkml:trace>
  <inkml:trace contextRef="#ctx0" brushRef="#br0" timeOffset="62613.3486">14460 9088 546 0,'0'0'19'16,"0"0"-17"-16,0 0 16 16,0 0 54-16,0 0-14 15,0 0-27-15,0-6-19 16,0 14-6-16,0 15 7 15,0 6 14-15,0 3-18 16,0 5-4-16,0 0-4 16,0 1 1-16,-8-5-2 15,-1-3 0-15,2-6-1 0,-3-4-6 16,3-3-3-16,4-7-16 16,-2-5-42-16,3-5 22 15,1 0-64-15,-1 0-119 16</inkml:trace>
  <inkml:trace contextRef="#ctx0" brushRef="#br0" timeOffset="62794.2433">14494 8885 699 0,'0'0'0'0,"0"0"-3"0,0 0 3 16,0 0 18-1,0 0-17-15,0 0-1 0,0-4-25 16,7 10-43-16,4 12-35 16,3 4-115-16</inkml:trace>
  <inkml:trace contextRef="#ctx0" brushRef="#br0" timeOffset="63573.7856">14718 9114 64 0,'0'0'547'16,"0"0"-547"-16,0 0-5 16,0 0 5-16,0 0 11 0,-53 85 2 15,40-63-12 1,4 0 2-16,4-4-2 0,3-4-2 16,2-4 1-16,0-7 0 15,6-3-3-15,11 0-1 16,0-3 0-16,2-16-2 15,-1-4-1-15,-6 0 5 16,-1-4 2-16,-4 1 5 16,0-1 7-16,1 5 11 15,-4 7 7-15,1 10 9 16,-4 3-22-16,1 2-17 16,0 2-4-16,5 23-4 15,1 14 8-15,-2 14 0 16,-1 9 2-16,-5 5-2 0,0-5 0 15,0-3-1-15,-16-4-13 16,-4-5 12-16,1-1-11 16,-2-12 4-16,5-10 9 15,3-14 0-15,4-13 0 16,4-5 3-16,3-23-3 16,2-18 1-16,0-19 3 15,22-13-2-15,8-19 0 16,9-9-2-16,4-3 0 15,1 5 2-15,1 11-2 16,-7 9 0-16,-4 20-5 16,-14 15 4-16,-8 22 2 15,-5 14-1-15,-7 13 9 0,0 0-2 16,0 19-7-16,0 20-2 16,0 21 2-16,-8 14 0 15,-2 3 1-15,6-1 0 16,1-5 0-16,0-14-1 15,3-5 0-15,0-15 0 16,0-12 0-16,0-9 0 16,0-11-3-16,6-5 2 15,6-8 2-15,4-22 1 16,5-9 2-16,3 1-2 16,-1 9-1-16,-8 11 6 15,-6 13 10-15,-4 5-8 0,1 0-9 16,0 13 0-1,1 12 0-15,-3 1 0 0,-1 0 0 16,5-5 0-16,-2-5-3 16,4-6-23-16,10-10-22 15,8 0-35-15,14-14-135 16,3-17-47-16</inkml:trace>
  <inkml:trace contextRef="#ctx0" brushRef="#br0" timeOffset="64429.6032">15537 9051 470 0,'0'0'102'16,"0"0"-82"-16,0 0 43 16,-90 75-12-16,59-39-15 15,6-1-23-15,8-5-6 16,6-4-6-16,6-8-1 0,1-6 0 16,4-5-2-16,0-7-7 15,8 0-10-15,17-19 7 16,6-12-21-16,1-6-17 15,0-1 12-15,-9 5 25 16,-5 8 13-16,-9 13 3 16,-5 8 20-16,-3 4 8 15,-1 0-9-15,0 16-21 16,0 12 4-16,-7 7 9 16,0 0-3-16,-3-4-11 0,6-1 3 15,4-8-3 1,0-8-1-16,0-4-1 0,0-9 0 15,7-1-4-15,13-1 1 16,5-23-7-16,1-7-7 16,5-3 10-16,-7-1 8 15,-6 9 2-15,-4 8 1 16,-8 12 8-16,-5 6-1 16,-1 4-1-16,0 19-7 15,0 13 9-15,0 6-5 16,-3 3-4-16,3-5-1 15,0-6 5-15,2-9-4 16,12-9-1-16,4-6 0 16,2-9 1-16,7-1 1 15,5-6-2-15,2-19-11 0,2-11 2 16,-3-6 3-16,-3-8 6 16,-5 3-2-16,-3 13 4 15,-8 13-2-15,-7 16 7 16,-5 5 2-16,-2 0-8 15,0 7 2-15,0 14-3 16,0 3 8-16,0 1-2 16,0-5-6-16,0-6 0 15,0-4-1-15,3-6 1 16,8-4-2-16,4 0 2 16,7-7 2-16,7-14-2 15,3-4-10-15,-2-2 3 0,-1 7 7 16,-8 5 0-16,-8 10 3 15,-5 5 2-15,-2 0-2 16,-2 4 5-16,4 11 7 16,2 5 0-16,2-2-8 15,2-1 1-15,3-2 1 16,1-11-7-16,5-2 9 16,2-2 0-16,3-3 6 15,1-15-3-15,2-4-7 16,-3-2-4-16,-4 0-2 15,0 5-1-15,-5 6 0 16,-9 4-4-16,-8 9-26 16,-2 0-37-16,-4 16-68 15,-30 12-112-15</inkml:trace>
  <inkml:trace contextRef="#ctx0" brushRef="#br0" timeOffset="65192.0288">13315 10455 350 0,'0'0'109'0,"0"0"-87"15,0 0-20-15,0 0 87 0,0 0-13 16,0 0-18-16,102-47-16 16,-75 45-15-16,5 2-7 15,2 0-9-15,-1 16-3 16,-2 15 8-16,-3 7-8 15,-8 8-2-15,-10 7 4 16,-4-2-7-16,-6-2 2 16,0-8-3-16,-6-7 0 15,-4-14 0-15,3-9-1 16,4-7 0-16,1-4 1 16,0 0-1-16,2-10 6 15,0-20-7-15,0-22 0 0,4-15-1 16,23-11 0-1,11 1 0-15,5 13-2 0,-3 18-1 16,-6 20 4-16,-11 15-4 16,-9 9 3-16,-7 2-4 15,0 13 0-15,-1 15 5 16,1 11 6-16,-2 7 1 16,2 4 4-16,-5 4-2 15,2-4-3-15,-1-2-3 16,1-6-3-16,-1-9 0 15,1-7 0-15,-4-11 0 16,5-3 0-16,-3-5-18 16,5-7-15-16,6 0-21 15,10-13-20-15,11-18-56 16,10-8-214-16</inkml:trace>
  <inkml:trace contextRef="#ctx0" brushRef="#br0" timeOffset="65573.4419">14309 10413 609 0,'0'0'66'0,"0"0"-63"15,0 0 14-15,0 0 17 16,0 0-3-16,0 0 1 16,-44 54 0-16,30-23-10 15,-2 3-9-15,4 4 2 16,2-4-9-16,7-1-4 0,3-8-1 15,0-7-2-15,0-8 0 16,7-4 0-16,11-6-6 16,7 0-4-16,5-15-3 15,3-14 0-15,-7-3 1 16,-5-2 0-16,-9 0 13 16,-10 1 0-16,-2 0 3 15,-2 2 0-15,-17 10 13 16,-4 6 4-16,-3 6-9 15,1 5-10-15,1 4-1 16,3 0-3-16,0 0-27 16,1 7-20-16,2 8-22 15,0 4-40-15,4 3-125 0,4-2 20 16</inkml:trace>
  <inkml:trace contextRef="#ctx0" brushRef="#br0" timeOffset="65991.1453">14948 10333 658 0,'0'0'11'0,"0"0"-9"16,0 0 13-16,0 0 51 15,0 0 0-15,0 0-25 16,-44-25-14-16,25 25 4 16,-6 10-9-16,-3 9-9 15,-3 7-7-15,0 4 2 16,4 3-4-16,-5 8-1 15,10 3-1-15,3 5 1 16,1 0-1-16,9-1-1 16,4-5 1-16,5-8-1 15,0-4-1-15,3-9-3 16,15-3-3-16,7-10-18 0,9-5-16 16,7-4-19-16,7-6-25 15,5-17-45-15,-2-8-168 16</inkml:trace>
  <inkml:trace contextRef="#ctx0" brushRef="#br0" timeOffset="66573.1125">15292 10453 644 0,'0'0'65'0,"0"0"-62"15,0 0 3-15,-104 52 56 16,73-20-14-16,4 5-13 15,5 0-15-15,3-3-1 16,9-4-11-16,2-7-1 16,3-6-7-16,5-6 1 15,0-8-2-15,0-3-5 16,9 0-3-16,12-14-5 16,11-18-21-16,-2-10-9 15,4-4-12-15,-3-2 12 16,-4 4 24-16,-7 10 12 15,-6 12 8-15,-7 11 9 16,-4 10 33-16,-3 1 2 0,5 0-32 16,-5 0-12-1,2 12 1-15,1 13 4 0,-2 5 15 16,-1 7-7-16,0-2-5 16,0-3-6-16,0-5-2 15,0-5 2-15,0-7-3 16,0-9 1-16,0-6 0 15,5 0 0-15,13-12 1 16,8-20 0-16,8-8-1 16,1-2 0-16,-1 9 0 15,-7 12 0-15,-7 9 0 16,-6 12 0-16,-5 0 2 16,-3 4-1-16,4 13 12 15,-6 4 1-15,1 7 0 0,0 3-6 16,-1 1-4-16,1-1 6 15,1-6-7-15,-4-8-3 16,1-7 0-16,-2-3-8 16,2-6-23-16,-3-1-28 15,6-1-36-15,5-23-120 16</inkml:trace>
  <inkml:trace contextRef="#ctx0" brushRef="#br0" timeOffset="66797.0633">15835 10210 556 0,'0'0'253'0,"0"0"-253"15,0 0 5-15,0 0-2 16,0 0 19-16,-19 102 5 0,3-48 4 16,2 6-9-16,-1 3-2 15,1 0-6-15,-1-6-9 16,5-7-3-16,1-11-2 15,4-10-3-15,4-11-29 16,1-9-21-16,0-9-33 16,0 0-31-16,0-16-170 15</inkml:trace>
  <inkml:trace contextRef="#ctx0" brushRef="#br0" timeOffset="67773.1879">15586 10533 734 0,'0'0'23'0,"0"0"-16"16,0 0 4-16,0 0 6 15,0 0-13-15,0 0-3 16,54 6 4-16,-3-13-5 16,13-14-5-16,1-4-35 15,-5 4-37-15,-13 5-35 16,-12 9 22-16,-16 1 41 15,-11 6 37-15,-8 0 12 16,0 0 63-16,0 11 56 16,-4 4-30-16,-9 6-16 15,3 1-8-15,-4 5-23 0,3 2-16 16,4 2-7-16,5-6-13 16,2-3-6-16,0-9 0 15,0-8 0-15,19-5-1 16,3 0-21-16,10-16-12 15,4-10-15-15,-2-6 4 16,-6 1 13-16,-5 4 17 16,-11 9-4-16,-4 9 19 15,-7 6 28-15,-1 3 25 16,0 0-8-16,0 5-14 16,0 16-21-16,-7 10 2 15,-2 0-1-15,2-1-11 0,5-2 0 16,-2-9 0-16,3-6 0 15,1-6-8-15,0-6-19 16,0-1-19-16,0-1 2 16,14-24-9-16,11-13-31 15,2-4-34-15,0 6 66 16,-4 7 52-16,-8 15 38 16,-8 13 27-16,-3 1-7 15,-2 3-13-15,-2 20 13 16,0 4-29-16,0 2-7 15,0-2-11-15,0-4-8 16,0-8-3-16,5-9 0 16,4-2 0-16,8-4 0 15,4-7-1-15,7-18-2 16,3-9-5-16,6 3 2 0,-8 4 6 16,-9 12 1-16,-11 11 7 15,-4 4 10-15,-3 0 6 16,-1 6 2-16,-1 11-6 15,0 6-7-15,0-3-6 16,0-2-4-16,0-2-2 16,0-8-1-16,0-2-1 15,0-6-6-15,0 0-18 16,10 0-25-16,4-5-15 16,10-15-22-16,6-11-101 15,1-4-39-15,3-5 123 16,-2 2 104-16,-5 9 15 0,-7 9 37 15,-10 12 81-15,-6 6 28 16,-4 2-33-16,0 0-51 16,0 13-37-16,-9 9-12 15,-1 3-14-15,2 3-4 16,2-4-6-16,6 1-3 16,0-5-1-16,0-3-4 15,2-3 3-15,7-4-31 16,4-3-18-16,-4-7-36 15,6 0-80-15,7-15-97 16</inkml:trace>
  <inkml:trace contextRef="#ctx0" brushRef="#br0" timeOffset="68223.2204">16961 10341 509 0,'0'0'127'15,"0"0"-114"-15,0 0 35 16,0 0 1-16,0 0-27 15,0 0-11-15,0 0-7 16,7 79-4-16,0-64 0 16,1-5 0-16,2-6-28 15,3-4-27-15,2 0-23 16,5-2-25-16,2-13-46 16,3-1 93-16,-6-1-2 15,-4 6 58-15,-7 7 43 0,-5 0 71 16,-3 4 29-16,0 0-55 15,0 0-14-15,0 13-38 16,0 5-12-16,-3 1-13 16,-1-2-6-16,4-5-5 15,0-4 0-15,0-2 0 16,0-6-7-16,0 0-18 16,15 0-4-16,5-10 2 15,8-6-2-15,3-1 22 16,-3 3-8-16,-2 6 15 15,-7 5 2-15,-5 3 13 16,-2 0 28-16,5 0 22 16,3 5-18-16,4 1-13 15,8-2-6-15,4 1-24 0,1-4-4 16,1-1-1-16,0 0-51 16,-11 0-59-16,-10-6-197 15</inkml:trace>
  <inkml:trace contextRef="#ctx0" brushRef="#br0" timeOffset="69106.6387">14226 11164 552 0,'0'0'76'0,"0"0"-65"16,0 0 56-16,0 0-17 0,0 0-28 16,0 81 19-16,0-19 2 15,0 7-17-15,-2 5 2 16,-1-2-19-16,1-3 3 15,0-3-8-15,-5-7 4 16,0-2-1-16,-2-8-7 16,-1-6 0-16,-2-8 1 15,3-13-1-15,-1-6-4 16,5-8-25-16,-2-3-17 16,0-5-13-16,-3 0-13 15,0-3-55-15,1-16-159 16</inkml:trace>
  <inkml:trace contextRef="#ctx0" brushRef="#br0" timeOffset="69405.9623">13938 11746 34 0,'0'0'551'0,"0"0"-547"15,0 0-3-15,0 0 41 16,-5 83 22-16,10-46-29 15,5 1-10-15,7-2-2 16,0 1-8-16,3-4 16 16,4-9-17-16,-3-5-7 0,-2-8 1 15,0-9 6-15,0-2-2 16,6 0 9-16,4-16 2 16,5-7-10-16,1-11-8 15,3 5-2-15,-4-2-2 16,-3 5-1-16,0 5-16 15,-3 8-34-15,-1 8-17 16,0 2-49-16,-3 3-152 16</inkml:trace>
  <inkml:trace contextRef="#ctx0" brushRef="#br0" timeOffset="71393.2807">14890 11831 356 0,'0'0'13'16,"0"0"-10"-16,0 0 128 15,0 0-17-15,0 0-54 16,0 0-5-16,0 0 0 16,8-21-15-16,-8 21-7 0,0 0-9 15,0 0-5 1,0 0-3-16,0 12-6 0,0 13-4 16,0 12 18-16,0 4 8 15,0-1-15-15,0 0-7 16,-4-3 2-16,-6-1 1 15,1 3-8-15,3-3-3 16,-3-5-1-16,4 2-1 16,0-5 2-16,-3-3-2 15,1-3 0-15,2-3 0 16,1-3 0-16,-1-2-1 16,-2-3-10-16,4-1-22 15,-5-1-7-15,1-2-13 16,-2-2-6-16,1-3-16 0,1-2-2 15,0 0-61-15,4 0-140 16</inkml:trace>
  <inkml:trace contextRef="#ctx0" brushRef="#br0" timeOffset="71889.226">15164 12027 352 0,'0'0'65'0,"0"0"-53"0,0 0 87 16,0 0-7-16,0 0-46 15,0 0-15-15,0 0-5 16,0 0-8-16,-9 7 5 15,-4 9 5-15,-6 6-8 16,2 3-2-16,0 2-6 16,2-1-2-16,1 4-6 15,3-3-3-15,3-2-1 16,5-4 2-16,3-4-2 16,0-3 0-16,0-5-2 15,11-2 2-15,5-7-1 0,8 0-3 16,6 0-4-1,1-8-2-15,3-10 3 0,-6-3 6 16,-3 0 1-16,-8-6 0 16,-1 2 1-16,-7-5 1 15,-4 5 2-15,-5 1 0 16,0 5 1-16,-10 5-5 16,-10 2-2-16,-2 6-7 15,-4 6-16-15,-2 0-14 16,0 0-32-16,4 10-50 15,1 2-161-15</inkml:trace>
  <inkml:trace contextRef="#ctx0" brushRef="#br0" timeOffset="72590.3231">15588 12020 226 0,'0'0'289'0,"0"0"-284"16,0 0 6-16,0 0 78 16,0 0-30-16,0 0-27 15,27-32-9-15,-20 30 6 16,4 2 1-16,0 0-15 16,1 0-6-16,6 14 0 15,-5 8 7-15,0 3-6 16,-5 6-6-16,-4 3 0 15,-4 1-1-15,0 4-2 16,0 0-1-16,0-6 0 16,-8-3 4-16,-1-7-3 0,3-9-1 15,0-4 1-15,3-7 0 16,1-3 0 0,2 0 2-16,0 0 0 0,0 0 5 15,0-18-4-15,0-7-3 16,5-8 0-16,12-8-1 15,6 4-1-15,3 0 1 16,1 5-1-16,0 7 1 16,-5 6-1-16,-7 6 0 15,-3 7-1-15,-3 3 2 16,-4 3-2-16,3 0 0 16,1 0-2-16,2 1 0 15,3 17 1-15,-2 4 3 16,-4 5 0-16,-2 3 0 0,-5 3 0 15,-1 0 0-15,0-1 0 16,0-3-2-16,0-3 2 16,0-7-17-16,0-5-16 15,0-4-18-15,0-1-30 16,7-7-72-16,0-2-153 16</inkml:trace>
  <inkml:trace contextRef="#ctx0" brushRef="#br0" timeOffset="73255.7301">16099 12141 524 0,'0'0'34'0,"0"0"-23"16,0 0 86-16,0 0-5 15,0 0-50-15,0 0-17 16,0-1-10-16,0 1-3 16,3 0-4-16,9 9-5 15,1 4 3-15,0 3-2 16,-5 1-4-16,2 7 0 16,-6-1 0-16,-1 2 0 0,-3 1 0 15,0-2 1 1,0-8 0-16,0-6-1 0,0-5-1 15,0-5 1-15,0 0 1 16,0 0 4-16,0 0 4 16,0-12-8-16,0-9 14 15,0-9-8-15,21-5-6 16,6 0-1-16,4 2 0 16,3 8 0-16,-9 11 0 15,-4 11-3-15,-2 3 0 16,-5 0-1-16,-4 7-1 15,-2 13 3-15,-2-1-1 16,-6 0 0-16,0-3-13 16,0-5 2-16,0-3-3 0,0-4 5 15,-3-3 6-15,0-1-3 16,3 0 2-16,0 0 7 16,0-13 0-16,0-9 0 15,20-2 0-15,0 1 1 16,1 7 5-16,-7 7 3 15,-1 9-6-15,-5 0-3 16,-1 2-2-16,3 15 2 16,-1 6 2-16,-1 0 3 15,-1 2-2-15,0-2-2 16,1 0 4-16,0-5-4 16,-4-6-1-16,0-3 0 15,-1 0-30-15,2-4-50 0,1-2-91 16,4-3-217-16</inkml:trace>
  <inkml:trace contextRef="#ctx0" brushRef="#br0" timeOffset="73511.8192">16797 12385 681 0,'0'0'25'15,"0"0"-8"-15,0 0 71 16,0 0-48-16,0 0-32 0,0 0-8 16,11 23 3-1,-8-8 3-15,1 4-3 0,-4 5 0 16,0 5 3-16,-14 4-6 16,-10 4 1-16,0-2-1 15,-2-1-10-15,-1-4-15 16,-2-7-52-16,4-7-34 15,2-7-184-15</inkml:trace>
  <inkml:trace contextRef="#ctx0" brushRef="#br0" timeOffset="74075.3254">17273 11935 608 0,'0'0'29'16,"0"0"-28"-16,0 0 0 16,0 0 18-16,0 0-17 15,0 0 5-15,78-27-5 16,-42 19 3-16,1-4-1 15,-3 3 2-15,-7 1-4 16,-10 2 2-16,-10 2 13 0,-4 3-2 16,-3 1 7-16,0-2 9 15,-13 2-1-15,-13 0-30 16,-14 0 0-16,-8 3 0 16,-3 13 0-16,3 5 0 15,7 2 0-15,12-2-1 16,9-3-1-16,12 2-2 15,6-7 2-15,2 2 1 16,0 0 0-16,14-1 1 16,13 1 0-16,9-3 1 15,4 0 0-15,0-1-1 16,-1 3 1-16,-4 5-3 16,-6 2 4-16,-7 0-2 15,-8 1 0-15,-13-3 0 0,-1 0 0 16,-9 3 1-16,-21-3-1 15,-8-2 3-15,-3-2-3 16,3-3-3-16,4-2 0 16,0-4-13-16,11-2-30 15,3-4-38-15,10 0-144 16,9 0-117-16</inkml:trace>
  <inkml:trace contextRef="#ctx0" brushRef="#br0" timeOffset="75656.8631">17488 12085 172 0,'0'0'61'0,"0"0"-37"16,0 0 21-16,0 0 19 16,0 0-4-16,0 0-10 15,48-35-18-15,-37 32-2 16,3-1 4-16,0 4-7 16,6 0-1-16,1 0 5 15,2 0 9-15,1 7-6 16,0 7-16-16,-3 0-5 15,-1 8 7-15,-2 0-8 16,-4-1-5-16,-4 1-2 0,-3-5-1 16,-3-4-4-16,-4-3 0 15,0-3 1-15,0-2 1 16,-1-3-2-16,-9-1-6 16,2-1 6-16,6 0 0 15,-2-7 2-15,4-11-2 16,0-7 0-16,6-4 2 15,13 3-2-15,1 8 1 16,0 6-1-16,-7 10-1 16,-2 2-3-16,-1 0-2 15,-2 14 2-15,3 1 3 16,-2 1 0-16,-4-4 1 16,4-5-7-16,-9-4-2 15,2-3 3-15,1 0 3 0,-3 0 3 16,2 0 4-16,7-3 1 15,2-9-3-15,5-6-2 16,2 6 1-16,-3 2 5 16,-2 5-2-16,-5 5 1 15,-2 0 3-15,1 0-7 16,0 0-1-16,0 11 0 16,0 0 1-16,-1 2-1 15,-1 0-1-15,2-2-10 16,4 1-29-16,7-5-20 15,4 0-25-15,2-5-162 16,-3-2-115-16</inkml:trace>
  <inkml:trace contextRef="#ctx0" brushRef="#br0" timeOffset="76290.7582">18268 12097 469 0,'0'0'42'16,"0"0"-39"-16,0 0 41 15,0 0 34-15,0 0-51 16,0 0-27-16,0-4 0 16,0 4 1-16,0 4-1 15,0-2 0-15,0-2 1 16,0 0-1-16,0 0 2 16,4 0 1-16,-4 0-1 0,0 0 4 15,2 0 4-15,-2 0 3 16,0 0-2-16,0 3-5 15,0 7-3-15,1 3 2 16,-1 7 1-16,0 0-4 16,0 5 0-16,0-3 1 15,-3-6 0-15,-2 1-1 16,0-7-2-16,1-5 0 16,1-2-2-16,2-3 0 15,1 0 2-15,0 0 0 16,0-12 1-16,1-7-1 15,16-4 0-15,7-6 1 16,1-1 3-16,0 5-1 16,-7 8 3-16,-2 8-1 0,-11 7-4 15,1 2-1-15,-1 0-5 16,1 8 2-16,1 6 3 16,-3 1 0-16,1-2 0 15,0-4 0-15,-2-3 0 16,4-1 0-16,-1-4 0 15,5-1-1-15,2 0 2 16,5 0 1-16,2-9-1 16,5-5 0-16,0-1 0 15,0 2 1-15,-2 5-2 16,-7 4 2-16,-3 4 3 16,-5 0 1-16,-1 0 0 15,-1 8-5-15,-1 9 0 0,0 0 1 16,-1 1-1-16,1 1-1 15,-3-8 0-15,-2 1-37 16,0 0-40-16,0-6-148 16,-13-3-113-16</inkml:trace>
  <inkml:trace contextRef="#ctx0" brushRef="#br0" timeOffset="76604.9819">18032 12518 521 0,'0'0'53'16,"0"0"-50"-16,0 0 2 16,0 0 63-16,0 0-17 15,0 0-35-15,109 6-11 16,-78-8-4-16,6-2-1 15,-6 3 7-15,-3 1-3 16,-3 0-2-16,-6 0 2 16,-5 0 3-16,-3 0-1 15,2 1 3-15,-2 5 7 16,-2-3-5-16,2 0-6 16,-3-3-5-16,2 0-5 0,-4 0-74 15,-1-5-173 1</inkml:trace>
  <inkml:trace contextRef="#ctx0" brushRef="#br0" timeOffset="78463.2494">17629 12045 453 0,'0'0'6'0,"0"0"-6"0,0 0-5 15,0 0 5-15,0 0 45 16,0 0-16-16,29 2-6 16,-17 13-4-16,1 3-2 15,-3 10 0-15,-2 4-5 16,-1 1-3-16,-1 4-2 15,-1-2 0-15,-2-1-1 16,1-3-1-16,-4-5 2 16,0-3-5-16,0-7 2 15,0-6-3-15,0-5 1 16,0 1-2-16,0-5 1 16,0-1 3-16,0 0 0 15,0 0 3-15,0 0 15 16,0-8 3-16,5-11-23 0,5-5 0 15,5-3-1-15,6-4 2 16,6-1-3-16,0 2-1 16,1 6 1-16,1 6-2 15,-6 4 1-15,-7 6 0 16,-2 3 1-16,1 4 0 16,-8 1 0-16,0 0 0 15,-2 0 2-15,2 0-2 16,2 0 0-16,0 6-1 15,0 7 1-15,1 3 0 0,-4 3 0 16,1-1 1 0,-4 2 3-16,1-1-3 0,-2 1 0 15,0-1 7-15,0 0-3 16,2 1 3-16,1-5 15 16,0 1-18-16,-2-3-1 15,3 2-3-15,-1-2 1 16,-1 0 4-16,1-3 0 15,-4 0-4-15,3-4 8 16,-2-1-10-16,-2-5 2 16,2 2 1-16,-2-2-3 15,0 0 0-15,0 0-4 16,0 0-30-16,0 0-53 16,0 0-71-16,-4 0-136 15</inkml:trace>
  <inkml:trace contextRef="#ctx0" brushRef="#br0" timeOffset="79022.2771">15184 12175 372 0,'0'0'0'16,"0"0"-354"-16</inkml:trace>
  <inkml:trace contextRef="#ctx0" brushRef="#br0" timeOffset="79972.5907">14611 12648 226 0,'0'0'60'16,"0"0"-50"-16,0 0 8 15,0 0 57-15,0 0 1 0,0 0-32 16,0-3-9-16,0 3-13 16,0 0-13-16,0 0 9 15,6 7 4-15,13 0-3 16,7-2-2-16,11-2 7 16,9-3-10-16,7 0 0 15,4 0 4-15,-2 0-8 16,-3-3-3-16,-7-2-3 15,-5 1 3-15,-5 1-6 16,-9 1 3-16,-8 0-4 16,-7 2 0-16,-11 0-4 15,0 0-10-15,0 0-8 16,0 0-37-16,-14 0-28 16,-14 0-85-16,-6 11 24 15,-4-4-24-15</inkml:trace>
  <inkml:trace contextRef="#ctx0" brushRef="#br0" timeOffset="80253.128">14574 12786 331 0,'0'0'48'0,"0"0"-46"15,0 0-2-15,0 0 104 16,0 0-41-16,0 0-43 0,22 0-3 15,7 0 12 1,5 0-6-16,7 0-12 0,7-7-1 16,5 0 10-16,-2 0-2 15,-2 2-7-15,-5 2-3 16,-10 0 1-16,-10 1-9 16,-10 2 0-16,-8 0-17 15,-6 0-27-15,0 0-65 16,0 0-108-16,-17 2-41 15</inkml:trace>
  <inkml:trace contextRef="#ctx0" brushRef="#br0" timeOffset="82743.0913">16781 11607 333 0,'0'0'0'15,"0"0"-40"-15,0 0 34 16,-101-68 6-16,80 58 12 16,3 1 3-16,3 3 4 15,0 2 4-15,1-1-2 16,-3-2 30-16,-3 1-16 0,-1-3 0 16,-1-1-21-16,-5 0-10 15,-2-3 4-15,-5 1 15 16,-2-3-17-16,-3-1 0 15,-6 0-2-15,2-1 9 16,-5-1-6-16,4 0 9 16,-6 1-4-16,4-1-5 15,5 0 6-15,-3 1-9 16,2-1-2-16,3 2 0 16,-2 2 2-16,4 0-1 0,2 7-1 15,1 1-2 1,0 3-2-16,-1 3 1 0,-3 0 1 15,-3 0-1-15,-10 0 1 16,1 7-1-16,0 0 1 16,-1-1 0-16,5 2 1 15,1 1-1-15,4-2-1 16,0 2 1-16,3 3-1 16,3 1 1-16,2 1 0 15,5-3-3-15,1 4 3 16,-1-1 0-16,0 2 0 15,2 2-1-15,6 0 1 16,-2-2-1-16,1 4 1 16,-2 0 0-16,1 2 0 15,-1 2 0-15,3-3 0 0,0 1 1 16,1 0-1-16,1 1 1 16,-1 2 1-16,-1 1-2 15,3 3 3-15,-2 1 3 16,4-1 0-16,0 2-5 15,1-1 0-15,3 1-1 16,-1 3 2-16,1 3 2 16,0 4-3-16,2 1 3 15,-4 1 0-15,1-5 4 16,-2 1 1-16,0-6-2 16,4 0 2-16,-1-5-3 15,2 1 0-15,0 0-2 0,-1-2 1 16,1 2 0-16,3-2-3 15,-1 2 3-15,2 0-4 16,3 1-1-16,-3 1 6 16,2 0-5-16,0 2 1 15,3 2 4-15,0 0-1 16,0 0 0-16,0 2 1 16,0 0-5-16,0-2 0 15,3 1 2-15,5-3-3 16,-2 1 3-16,3-3-2 15,2 1 0-15,2-4 3 16,2 6 0-16,9-3-2 16,9 4 1-16,9 0-3 15,10 2 4-15,11 0 2 16,10 0-2-16,2-3 0 0,6-4 0 16,-5-3-2-16,0-5-2 15,1-7 1-15,4-4-1 16,6-4 2-16,4-7-1 15,-2 0-1-15,-2 0 2 16,-1-14-4-16,-2-5 2 16,-6-10-1-16,4-8 0 15,-2-9-1-15,2-8 1 16,5-6-2-16,1-2-7 16,-1 2 3-16,-9-6 1 15,1-1 2-15,-6-3 2 16,-3 1 1-16,-7 0 1 0,-7-1 0 15,-14-1 0-15,-10-1 3 16,-11-6-3-16,-11-4 7 16,-7-10 7-16,-3-16-14 15,-6-16 0-15,-28-6-7 16,-22-1-15-16,-26 11-13 16,-23 26 13-16,-27 23-23 15,-19 31-23-15,-31 31-106 16,-19 14-47-16</inkml:trace>
  <inkml:trace contextRef="#ctx0" brushRef="#br0" timeOffset="84084.1199">7635 7571 159 0,'0'0'8'0,"0"0"-8"16,0 0 0-16,0 0-1 16,0 0-2-16,0 0 1 15,0 0 2-15,25-63 0 16,-25 63-1-16,0 13-59 16,0 18 9-16</inkml:trace>
  <inkml:trace contextRef="#ctx0" brushRef="#br0" timeOffset="86587.0947">9668 8743 141 0,'0'0'89'16,"0"0"-89"-16,0 0-33 15,0 0 33-15,0 0 23 16,0 0 44-16,-5 0-23 15,5-2-11-15,0-4 0 16,12-3-7-16,13-4-7 16,13-7 7-16,10-5-3 0,21-9-1 15,20-7-3 1,15-9 7-16,18-9-10 0,10-8 3 16,4-4 1-16,-1-7-9 15,3-5 2-15,5-10-8 16,11-8-5-16,13-3 2 15,13 0-2-15,5 7-1 16,1 5 1-16,-2 4 1 16,-8 2-1-16,-3 1 1 15,-4 0 0-15,-6 0-1 16,2 1 0-16,-10 4 0 16,-10 11 0-16,-16 9 0 15,-19 13 0-15,-21 9 2 16,-17 6-1-16,-9 5 1 0,-8 2-2 15,-7-1 0-15,-7 4 4 16,-7-1-2-16,-6 4 0 16,0 1-1-16,-2 2 2 15,-3 2 1-15,-2 0 1 16,-6 5 2-16,3-2-2 16,-3 0 0-16,4-1-1 15,1 4-4-15,-4 1 1 16,-2 2-1-16,-6 2-1 15,-5 1 1-15,-1 1 0 16,-2 1 0-16,0 0 0 16,0-2-14-16,-2 2-19 15,-15 0-2-15,-7 0-49 0,-3 0-36 16,2 0-11 0,1 5 21-16</inkml:trace>
  <inkml:trace contextRef="#ctx0" brushRef="#br0" timeOffset="86871.6773">13694 6443 264 0,'0'0'5'16,"0"0"0"-16,0 0 21 15,0 0 51-15,0 0-18 0,120-40-14 16,-92 40-6-1,1 0-17-15,-4 0-11 0,-1 15-5 16,-4 2-2-16,-2 5 1 16,-3 3 3-16,-6 0-4 15,-3 6 8-15,-6-1-1 16,0 5-4-16,-6 2-7 16,-25-2 4-16,-6 2-4 15,-11-2 0-15,-2-1-33 16,-1-3-73-16,0-6-120 15</inkml:trace>
  <inkml:trace contextRef="#ctx0" brushRef="#br0" timeOffset="91319.3725">13845 7136 172 0,'0'0'31'0,"0"0"-4"16,0 0 47-16,0 0-7 16,0 0-4-16,0 0-17 15,0 0-5-15,0-5-1 16,0 4 0-16,0-1-9 15,0 0-5-15,0 1-7 16,0-1-2-16,0 0-3 16,0-1 2-16,0 0-2 0,-3 1-7 15,-2-2-4-15,-4 3 2 16,1 0-4-16,-1 1-1 16,-2-2 0-16,-2 2 0 15,-5 0 0-15,2 0 0 16,-6 3 0-16,-2 8 0 15,3 3-1-15,-2 3 1 16,2 0 1-16,1 1-1 16,2 0 1-16,2-1 0 15,4 1 1-15,-1 0-2 16,5-2 2-16,-1 1 1 16,1 0-2-16,5 3 0 15,-1 2 1-15,4 0-2 16,0 4 1-16,0-1 0 0,0 2-1 15,0-4 2-15,9 2-2 16,5-3 0-16,0-4 2 16,-1 1-2-16,4-5 2 15,2-3-1-15,0-3 0 16,5-3 0-16,1-5 1 16,4 0 2-16,3 0-4 15,1-10 2-15,-1-4 1 16,2-7-1-16,-3-4-2 15,0-2 1-15,2-9-1 16,-3-4-1-16,0-7 1 16,-3-3 0-16,-4-3-4 0,-5-1 1 15,-2 5-1-15,-9 3 1 16,-3 6 3-16,-4 4 0 16,0 2 0-16,0 3 0 15,-2 8 0-15,-6 5-1 16,3 9 1-16,0 5 0 15,1 3-3-15,-1 1-1 16,-4 0-3-16,-7 20-1 16,-7 15 8-16,-6 2-2 15,2 7 2-15,5-3 0 16,6-1 0-16,2 1-2 16,4-2 2-16,7-1 0 15,3 0 0-15,0-4-1 0,0 0 1 16,9-2 0-1,5-4 0-15,4-3 0 0,-2-5-7 16,3-1-21-16,0-6-17 16,2-1-17-16,3-2-84 15,1-6-8-15,2-3-46 16</inkml:trace>
  <inkml:trace contextRef="#ctx0" brushRef="#br0" timeOffset="91838.2528">14306 7343 100 0,'0'0'160'0,"0"0"-112"15,0 0 31-15,0 0 14 16,0 0-25-16,0 0-40 15,-5-3-7-15,3 3-7 16,-2 0-4-16,4 0-4 16,0 0-6-16,0 0 1 15,0 0-1-15,0 2-3 16,0-2 3-16,6 0 4 16,7 0-4-16,-4 0 1 0,2-10 0 15,-2-2-1 1,-9-2 3-16,0 3-3 0,0 3 2 15,-7 0 0-15,-10 5 4 16,-3 3-5-16,-4 0-1 16,2 0 5-16,0 3 1 15,-1 12-4-15,0 1 3 16,3 3-3-16,3 5 2 16,3-1-4-16,1 1 1 15,8-1-1-15,5-1 0 16,0 0 0-16,0-3-1 15,0-2 2-15,13-2 0 16,1-4-1-16,1-4-1 16,5-1 0-16,3-6-12 0,2 0-22 15,5-2-17-15,6-11-41 16,6-11-58-16,1-1-33 16</inkml:trace>
  <inkml:trace contextRef="#ctx0" brushRef="#br0" timeOffset="92209.2281">14533 7301 229 0,'0'0'51'16,"0"0"8"-16,0 0 39 15,0 0-10-15,0 0-44 16,0 0-24-16,-100 21 0 16,90-8-5-16,5 0-12 15,3 0-3-15,2-4 0 0,0 1 3 16,0-4-3-1,10-1-2-15,7-3-11 0,5-2-8 16,-2 0-7-16,0-7-17 16,-1-9 26-16,-10-4 19 15,0-1 5-15,-5 4 26 16,-2 3 24-16,-2 5 1 16,0 5 1-16,0 4-21 15,0 0-13-15,0 0-23 16,0 2-11-16,0 12 7 15,0 8 2-15,0-3 3 16,0 0-2-16,0 0 1 16,0-3-7-16,0 1-15 15,0-5-23-15,5-2-16 16,2-3-61-16,2-6-68 0,2-1-75 16</inkml:trace>
  <inkml:trace contextRef="#ctx0" brushRef="#br0" timeOffset="92570.3693">14652 7299 362 0,'0'0'59'15,"0"0"-41"-15,0 0-15 16,0 0-2-16,0 0 4 16,0 0-3-16,27 78 3 0,-27-59-2 15,0-2-1 1,0-5-2-16,0-4 2 0,0-5-2 15,0-1 0-15,0-2 10 16,0 0 5-16,0-10 19 16,2-9-4-16,12-4-5 15,4 0 1-15,2 0 0 16,-1 6-9-16,-1 7 3 16,-6 5-12-16,-1 5 1 15,2 0-9-15,2 0-3 16,-1 12 1-16,-1 3 2 15,-1 1 0-15,-1 1 0 16,-2-1-2-16,0 0 2 16,2-2-8-16,-2 0-27 0,1 2-36 15,1-3-95-15,0-2 20 16</inkml:trace>
  <inkml:trace contextRef="#ctx0" brushRef="#br0" timeOffset="93086.581">14107 7761 535 0,'0'0'26'16,"0"0"19"-16,0 0 15 15,0 0-20-15,0 0-32 16,0 0-5-16,44 22-1 15,-18 6 0-15,-5 8-2 16,-2 1 0-16,-5 2 1 0,-6-2-1 16,-8-7 0-16,0-3-3 15,0-6-5-15,-8-9-4 16,-6-7 12-16,3-5 0 16,2 0 4-16,-1 0 8 15,7-15 19-15,-2-8-2 16,5-10-1-16,0-1-11 15,3-5-1-15,12 4-7 16,1 6-3-16,4 7-6 16,0 6 0-16,7 4-3 15,2 1-10-15,10 5-38 16,4 1-33-16,3 3-61 16,4-4-116-16</inkml:trace>
  <inkml:trace contextRef="#ctx0" brushRef="#br0" timeOffset="93686.9689">14670 7767 163 0,'0'0'206'16,"0"0"-148"-16,0 0 81 15,-117 58-54-15,90-36-32 16,9 1-24-16,1-3-9 16,7-2-9-16,6 0-6 15,1-4-5-15,3 0 0 16,0-3 0-16,11-3 0 15,15-4 0-15,5-4 0 16,7 0-14-16,-1-2-9 16,-4-12-13-16,-13-5 12 0,-6 0 22 15,-9-3 2-15,-5 5 3 16,0 0 3-16,-17 3 11 16,-3 6-2-16,4-1 8 15,5 6-8-15,4 0-6 16,7 1 4-16,0 2-1 15,0-5-10-15,4 0-2 16,21-2-1-16,12 0-4 16,8 2-1-16,-1 5-4 15,-6 0 5-15,-7 0 3 16,-9 0 0-16,-11 8 0 16,-6 5-2-16,-5 3 2 15,0 3 1-15,0 2 1 16,0 1 1-16,-5-1 3 15,1-2-2-15,4-1-2 0,0-2 0 16,0-5 0-16,2-3 0 16,9-3 0-16,3-3-3 15,-1-2 2-15,4 0-1 16,-7-3-3-16,-5-15 5 16,-5-7 9-16,0-7 10 15,0-4 7-15,-19-1-2 16,-1 3-13-16,1 10-2 15,0 9-9-15,1 4 0 16,2 9-6-16,0 2-16 0,6 0-37 16,-3 6-24-16,4 9-90 15,2 2-118-15</inkml:trace>
  <inkml:trace contextRef="#ctx0" brushRef="#br0" timeOffset="94223.3235">15054 7809 429 0,'0'0'95'15,"0"0"-72"-15,0 0-14 16,0 0-3-16,0 0-1 16,0 0-3-16,32 89 1 15,-32-61 0-15,0-8-2 0,0-1 2 16,-7-5 0-16,-1-9-2 15,-1 1 5-15,7-6 0 16,0 0-1-16,2 0 6 16,0-15 15-16,0-7 2 15,3-7-8-15,18-3-8 16,3 0 1-16,3 6 2 16,-3 9-3-16,-4 11-12 15,-1 6-1-15,-6 0-2 16,1 15 1-16,-5 4-3 15,-4 3-11-15,-5-3-16 16,0-7 7-16,0 0 7 16,0-7 5-16,-5-5 11 0,3 0 2 15,-3 0 4-15,5-12 9 16,0-9 13-16,0-2-14 16,8-8-3-16,13 2 2 15,-1 4 3-15,1 6 0 16,-3 9-4-16,-3 10-4 15,-3 0-6-15,0 5-6 16,-2 14 5-16,0 3 0 16,0 2 1-16,2-1-1 15,-4-4 0-15,0-3 1 16,0-3-12-16,-3-3-32 16,4 4-39-16,1-5-93 15,-5-2 11-15</inkml:trace>
  <inkml:trace contextRef="#ctx0" brushRef="#br0" timeOffset="94540.2428">15636 7080 488 0,'0'0'7'16,"0"0"-7"-16,0 0 10 0,0 0-3 16,0 0 9-16,109 101 0 15,-83-34 9-15,-6 8-4 16,0 7-2-16,-11 1 1 16,-8 0-10-16,-1 1 7 15,-15 6-4-15,-18 3-4 16,-5-1-6-16,-8-2 1 15,-8-10-4-15,-14-10-20 16,-14-4-51-16,-12-9-64 16,-12-10-104-16</inkml:trace>
  <inkml:trace contextRef="#ctx0" brushRef="#br0" timeOffset="95124.1582">13638 7080 130 0,'0'0'0'15,"0"0"-14"-15,0 0 14 16,0 0 32-16,0 0 17 16,0 0-5-16,23-69 24 15,-23 64 12-15,0 2 4 16,0 3-13-16,0 0-32 16,0 0-27-16,0 0-12 15,-1 21-2-15,-16 16 2 0,-4 13 7 16,-4 14 13-16,2 4-11 15,-1 5 4-15,9 2-6 16,2 4 0-16,6-1 0 16,7 1-5-16,0-2 7 15,0 1-5-15,6-3-2 16,9-8 0-16,7-10-2 16,8-8 0-16,-1-10 0 15,3-2-18-15,2-5-17 16,0-4-108-16,-2-9-129 15</inkml:trace>
  <inkml:trace contextRef="#ctx0" brushRef="#br0" timeOffset="103697.2164">3111 9264 1 0,'0'0'11'0,"0"0"-10"0,0 0-1 16,0 0-13-16</inkml:trace>
  <inkml:trace contextRef="#ctx0" brushRef="#br0" timeOffset="104374.3724">3135 12622 25 0,'0'0'24'0,"0"0"-20"15,0 0-3-15,0 0-1 16,0 0-18-16,0 0-18 15</inkml:trace>
  <inkml:trace contextRef="#ctx0" brushRef="#br0" timeOffset="104622.4933">4014 8890 53 0,'0'0'0'0,"121"-80"-53"0</inkml:trace>
  <inkml:trace contextRef="#ctx0" brushRef="#br0" timeOffset="106516.9633">7791 10442 218 0,'0'0'6'16,"0"0"2"-16,0 0-8 15,0 0-7-15,0 0 7 0,0 0 0 16,35-37 6 0,-35 37 24-16,0 0-2 0,0 0-13 15,0 0-15-15,0 0-8 16,0 0-21-16,-1 0-12 15,-13 1 0-15,-14 10-47 16</inkml:trace>
  <inkml:trace contextRef="#ctx0" brushRef="#br0" timeOffset="114677.0669">6511 9298 74 0,'0'0'52'0,"0"0"-52"16,0 0-32-16,0 0-13 15,0 0 31-15,0 0 14 16,-114-55 8-16,68 55-8 16,-4 0-1-16,0 16-6 15,-4 8 1-15</inkml:trace>
  <inkml:trace contextRef="#ctx0" brushRef="#br0" timeOffset="123799.9319">24400 8122 119 0,'0'0'0'0,"0"0"-5"16,0 0-6-16,0 0 11 15,0 0 2-15,0 0 0 16,0 0 5-16,0 0 7 15,-5-42-7-15,5 42-5 16,0 0-2-16,0-2 0 16,0 2-17-16,0 0-64 15</inkml:trace>
  <inkml:trace contextRef="#ctx0" brushRef="#br0" timeOffset="124899.2897">24298 8005 32 0,'0'0'53'16,"0"0"-15"-16,0 0-2 15,0 0 2-15,0 0-3 16,0 0 4-16,0-3 7 0,0 3 1 16,0 0-8-1,0 0 6-15,0 0-1 0,0 0-7 16,0 0-4-16,0 0-13 16,0 0-8-16,0 0-5 15,0 0-2-15,0 0-2 16,0 0-1-16,0 0-2 15,0 0-2-15,0 0 0 16,0 0-1-16,0 0 1 16,0 7 1-16,5 2 1 15,4 4 2-15,1-1 2 16,5 0-1-16,-1 2 0 16,6 2 9-16,-3 1-7 15,4 3 2-15,1-2-6 16,-3 1 0-16,4 0 4 0,-3 1-5 15,1-3 1 1,1 1 2-16,-1-2-2 0,-2 0 0 16,3-2-1-16,-3 0 0 15,3 1 1-15,-1 0-1 16,1 0 4-16,3 4-4 16,0-3 1-16,0 3-1 15,3 0 0-15,3 1-6 16,2-1-43-16,-2 1-25 15,1-5-61-15,0 0 19 16,-3-3 8-16</inkml:trace>
  <inkml:trace contextRef="#ctx0" brushRef="#br0" timeOffset="125218.175">25105 8301 206 0,'0'0'7'16,"0"0"16"-16,0 0-14 16,0 0 27-16,0 0 14 15,0 0-10-15,0-8-23 16,0 8-17-16,0 12-7 15,0 11 5-15,-3 11 2 0,-11 6 3 16,-4 5 3-16,-7 1-2 16,-5 2 4-16,-4-1-8 15,-5-3 4-15,1-5-4 16,-3-4-36-16,-3-3-23 16,7-7-31-16,6-5-56 15</inkml:trace>
  <inkml:trace contextRef="#ctx0" brushRef="#br0" timeOffset="126224.6015">25437 8442 395 0,'0'0'3'0,"0"0"-3"16,0 0 0-16,0 0 0 16,0 0 2-16,0 0 1 15,7-9-3-15,-7 12-8 16,0 17 1-16,0 11 7 16,0 3 2-16,0 1-2 15,0 2 0-15,0-5 1 16,0-4 3-16,0-5-4 0,-3-4 0 15,2-6 1-15,1-4-1 16,0-7 2-16,0-2-2 16,0 0 5-16,0 0 2 15,0 0 23-15,0-6 52 16,0-14-44-16,0-7-35 16,0-5-1-16,8-4-1 15,-1 0 0-15,6-1 1 16,1 1-2-16,0 2 3 15,-1 2-2-15,-1 3-1 16,0 5 1-16,-4 7 10 16,-2 2-6-16,-1 5 1 15,-2 4-2-15,-3 1-2 16,2 2-1-16,2 2-1 0,1-1 1 16,-3 0-1-16,3 1-1 15,-2 0 1-15,1-1 0 16,-3 2 1-16,0 0-1 15,-1 0 0-15,0 0-2 16,0 0 2-16,0 0-1 16,0 0 1-16,0 0 0 15,0 0-1-15,0 0 1 16,0 0 0-16,0 0 0 16,0 0 0-16,0 0 0 15,0 0 0-15,0 0 0 16,0 0 0-16,0 0 1 15,0 0-1-15,0 0 0 0,0 0 0 16,0 0 0-16,0 0 0 16,0 0 0-16,0 0 0 15,0 0 0-15,0 0 0 16,0 0 0-16,0 0 0 16,0 0 0-16,0 0 0 15,0 0 0-15,0 0 0 16,0 0 0-16,0 0 0 15,0 0 0-15,0 0 0 16,0 0 1-16,0 0-1 16,0 0-2-16,0 0 2 15,0 0 0-15,0 0 1 0,0 0-2 16,0 0 1 0,0 0 0-16,0 0 0 0,0 0 0 15,0 0 1-15,0 0-1 16,0 0 0-16,0 0 0 15,0 0 0-15,0 0 0 16,0 0 0-16,0 0 1 16,0 0-1-16,0 0 0 15,0 0 1-15,0 0-1 16,0 0-2-16,0 0 0 16,0 0-79-16,0 0-93 15,0 2 31-15</inkml:trace>
  <inkml:trace contextRef="#ctx0" brushRef="#br0" timeOffset="130181.4219">24057 1066 339 0,'0'0'36'16,"0"0"67"-16,0 0-72 15,0 0 15-15,0 0-2 16,0 0-20-16,0 0-12 16,0-11-12-16,0 11-6 15,0 0 1-15,0 16-1 0,0 7 6 16,0 9 2-16,2 1 6 15,-2 6 5-15,1 2 2 16,3 6-4-16,-3 5-4 16,0 1-4-16,-1 5-1 15,0-4 1-15,0-6 0 16,0-6-2-16,0-11 0 16,0-6 0-16,0-6 0 15,0-7-1-15,-1-3 0 16,-5-5-12-16,3-3-17 15,-7-1-15-15,-1 0 7 16,-9-12 19-16,-5-14-75 0,2-6-26 16,3-11 6-16,12-5-13 15</inkml:trace>
  <inkml:trace contextRef="#ctx0" brushRef="#br0" timeOffset="130481.6405">24039 1164 185 0,'0'0'50'15,"0"0"1"-15,0 0 13 16,0 0-4-16,0 0-14 16,66-93-15-16,-51 85-2 15,3 2-4-15,-3 4-12 16,4 2-6-16,-1 0-6 16,-1 0-1-16,0 11-2 15,0 6 1-15,0-1-4 0,1 6 4 16,-4 0-3-16,-3 1 4 15,-8-3-8-15,-3 1-8 16,0-3 3-16,-10-1 13 16,-14 1 6-16,-9-2 8 15,-8-2 3-15,-9-1-12 16,-5 0 10-16,-1 2-15 16,-2 0-78-16,8 1-43 15,8-5-55-15</inkml:trace>
  <inkml:trace contextRef="#ctx0" brushRef="#br0" timeOffset="130718.8388">24152 1508 375 0,'0'0'40'0,"0"0"-39"15,0 0 7-15,0 0 95 16,0 0-36-16,111 9-43 16,-64-3-14-16,1 0-7 15,0 2-2-15,-4-1-1 16,-1 3-3-16,-8-2-49 16,-2-1-105-16,-12-7-32 15</inkml:trace>
  <inkml:trace contextRef="#ctx0" brushRef="#br0" timeOffset="131198.6117">24651 1338 369 0,'0'0'16'0,"0"0"22"15,0 0 5-15,0 0 38 16,0 0-35-16,0 0-42 15,96-4-2-15,-73 31 0 16,-5 6-2-16,-5 7 0 16,-6 2 0-16,-7 1 0 0,0-6 0 15,0-7 0-15,-8-6 0 16,-7-8-6-16,0-5 5 16,2-3 1-16,5-8 3 15,0 0-3-15,3 0 18 16,1-8-2-16,1-13-9 15,3-4-3-15,0-8-4 16,8-4-8-16,18-3 8 16,8 1 0-16,6 7 0 15,1 4 3-15,0 12-2 16,-5 4-1-16,-6 9 0 16,-6 3-2-16,-4 0 2 15,0 17-5-15,1 8 2 16,-3 10 3-16,-4 3-5 0,-4 4 4 15,-7 1 0-15,-3-3 1 16,0-4 0-16,-2-2-11 16,-9-2-48-16,1-4-40 15,1-6-7-15,7-7-28 16</inkml:trace>
  <inkml:trace contextRef="#ctx0" brushRef="#br0" timeOffset="131684.3031">25366 1423 358 0,'0'0'76'16,"0"0"-38"-16,0 0-38 16,0 0-6-16,0 0 3 15,0 0 3-15,13 67 32 16,-10-28-8-16,-2-2 1 15,2-6-16-15,1-2-8 16,1-5 1-16,-1-3 2 16,1-5-1-16,-2-3-1 15,1-7 1-15,-1-1-2 16,-3-5 2-16,0 0 1 0,0 0 9 16,0-10 2-1,-10-11-13-15,-9-3-2 0,-3-3-9 16,0 6 8-1,1 6-5-15,1 7 2 0,2 6-10 16,-1 2 14-16,2 0-2 16,5 10 4-16,2 5-8 15,3 1 5-15,2 5-5 16,2-3 6-16,3-1 0 16,0 1 8-16,0-5-2 15,0-2 0-15,5-3 0 16,6 0-3-16,3-2 2 15,0 1-2-15,-1-4-3 16,4-1-3-16,3-2-34 16,8 0-38-16,4-5-40 15,1-11-35-15,0-3-56 0</inkml:trace>
  <inkml:trace contextRef="#ctx0" brushRef="#br0" timeOffset="132247.8301">25512 1626 157 0,'0'0'101'16,"0"0"-1"-16,0 0-68 15,0 0-18-15,0 0-5 16,0 0-9-16,1 10 0 16,0 6 11-16,6 0 15 15,-5 0-10-15,8-4-2 16,-2-2-7-16,-2-5 5 16,2-2-5-16,-1-3 5 0,4 0 10 15,1-2-6 1,5-16 0-16,-2-2-8 0,1-1-5 15,-1 4 4-15,-12 7-2 16,1 7 14-16,-1 2-8 16,-3 1-11-16,0 0-10 15,0 5-4-15,0 13 14 16,5-2 3-16,1 1-1 16,3-6-1-16,7 1 3 15,3-4-4-15,7-6 3 16,3-2-1-16,5 0 4 15,0-2-1-15,-2-11-3 16,-5-5-2-16,-6-4 2 16,-4 2-1-16,-4 4 1 15,-6 4 2-15,-3 8 0 0,-1 4-4 16,-3 0-3-16,0 0-14 16,0 11 6-16,6 5 11 15,2 2 2-15,3-6 1 16,-1 0-2-16,6-7 3 15,-1-5 3-15,7 0-3 16,7 0 3-16,1-12-5 16,4-2 0-16,-5-1 3 15,0-2-3-15,1-1 4 16,-6 2-5-16,0 4-1 16,-7 9-1-16,-8 3-13 15,-9 0-74-15,0 14-114 0,-21 9 56 16,-22 3 8-16</inkml:trace>
  <inkml:trace contextRef="#ctx0" brushRef="#br0" timeOffset="132546.9567">25458 1892 255 0,'0'0'72'0,"0"0"16"0,0 0-33 15,0 0-25 1,0 0 11-16,103-29-17 0,-60 25-15 16,3 2-1-16,1 1-2 15,-4 1-5-15,-3 0 0 16,-11-1-1-16,-9 1 0 15,-9 0-1-15,-10 0-6 16,-1 0-31-16,0 0-64 16,-7 0-72-16,-18 2 41 15</inkml:trace>
  <inkml:trace contextRef="#ctx0" brushRef="#br0" timeOffset="134015.866">24905 2278 104 0,'0'0'37'0,"0"0"9"16,0 0 11-16,0 0 14 15,0 0-18-15,0 0 8 16,0 0 10-16,-83-72-20 16,80 71-3-16,3 1-15 15,0 0-10-15,0 0-14 16,0 0 4-16,0 0-1 15,0 0-7-15,0 0-5 16,17 0-5-16,21 0 5 16,25 3 23-16,17 7 3 15,12 1-17-15,0 0-8 0,0-2 3 16,-9 1 1-16,-11-3-5 16,-20-4 0-16,-18-1 0 15,-16-2-8-15,-11 0 3 16,-7 0-28-16,0 2-33 15,-2 0-77-15,-25-2-122 16</inkml:trace>
  <inkml:trace contextRef="#ctx0" brushRef="#br0" timeOffset="134287.0702">25166 2247 345 0,'0'0'40'0,"0"0"-40"16,0 0-9-16,0 0 9 16,0 0 27-16,0 0 28 15,0 79 2-15,0-45-43 16,0-5-2-16,0 3 16 16,0-3-3-16,0-4-20 15,0 1 4-15,0-3-8 16,0 2 0-16,0-1 4 15,0-1-5-15,0 0-25 16,0 0-41-16,0-7-66 0,0-7-38 16</inkml:trace>
  <inkml:trace contextRef="#ctx0" brushRef="#br0" timeOffset="135231.881">25451 2509 382 0,'0'0'28'16,"0"0"-8"-16,0 0-20 16,0 0-6-16,0 0 6 15,0 0 25-15,42 67-8 16,-33-32-8-16,-4 3 1 16,-3-1 0-16,-2-4-3 15,0-11-7-15,0-10 1 0,0-8 3 16,0-4-3-16,0 0 9 15,0 0 17-15,0 0 28 16,0-18-4-16,0-6-37 16,0-6-7-16,5-4-4 15,11 2 2-15,2 8-4 16,-4 9-1-16,-3 6 0 16,-3 8-2-16,0 1 0 15,3 0 2-15,6 4-2 16,5 9 4-16,6 2-2 15,8-3 0-15,7-2 0 16,3-4-2-16,-4-6 2 16,-8 0 0-16,-11-2 0 15,-6-17 2-15,-9-3-1 16,-8-4-1-16,0-2 1 0,0 4-1 16,0 3 0-16,-10 6 1 15,1 8-2-15,0 5-5 16,-4 2 0-16,-2 2 6 15,-4 13-5-15,6 6 5 16,1 1-6-16,11-1-8 16,1 0-7-16,5 4 21 15,18 0 2-15,9 1-2 16,2-1 0-16,0-2 4 16,-3 0-3-16,-5-2-1 15,-7 2 1-15,-9-2-1 0,-6-1-4 16,-4-5 3-16,0 0-2 15,-21-7 0-15,-6-2 3 16,-6-2 3-16,0-4-3 16,3 0-7-16,9 0 7 15,3 0-1-15,6-10 1 16,4-4 5-16,7 0-5 16,1-2-1-16,0-3-12 15,17-1-4-15,9 1-15 16,6 5-3-16,1 5 13 15,-4 5 16-15,-8 4 6 16,-4 0-5-16,-7 9 0 16,2 9-2-16,2 1 6 0,1-1 1 15,-1-3 0-15,1-3 2 16,0-4 1-16,3-4 1 16,3-3 21-16,6-1-4 15,3 0-6-15,4 0 4 16,2-6 0-16,0-8-2 15,-2-1-8-15,0 0 3 16,-2 4-1-16,-3 0-4 16,-7 5-1-16,-9 2 1 15,-1 4-7-15,-6 0 0 16,2 0-1-16,-2 4-6 16,-4 13-26-16,-2 1-91 15,-2 0-93-15</inkml:trace>
  <inkml:trace contextRef="#ctx0" brushRef="#br0" timeOffset="140398.5585">21826 11130 671 0,'0'0'0'15,"0"0"-97"-15,0 0 28 16,0 0 69-16,0 0 14 16,0 0 32-16,0 0-21 15,29 32 3-15,-5-25-3 16,12 0-1-16,8 0-6 0,11 3 1 15,11-2-9 1,2-1 0-16,5 0-2 0,6 0 2 16,8-2-2-16,0-2-3 15,4 0-2-15,0 0 2 16,-3 1-1-16,3-1 0 16,-2 3-3-16,3 0-1 15,-5-1 0-15,1 1 0 16,-3-1 1-16,-2 1 1 15,2-1-2-15,-9-5 0 16,-1 2 0-16,-1-1 1 16,-4 3 0-16,5-3 0 15,5 2-1-15,2 1 0 16,-2-1 0-16,1-2-1 16,-3 3 1-16,-4-2-1 0,3-2 1 15,-4 0 0-15,-3 0 1 16,-3 0-1-16,-4 0 0 15,-7 0 0-15,0 0 1 16,-5 0-1-16,-3 0 0 16,-2 0 0-16,-3 0 1 15,-6 0-1-15,-3 0 0 16,-6 0 0-16,-1 0 2 16,-4 0 0-16,-6 0-2 15,2 0 0-15,-7 0 2 16,3 0 0-16,-3 0 2 15,1-2-3-15,-3-2 1 0,-2 1 1 16,-4 0 4-16,-1-1-1 16,1 3 3-16,-2 0-2 15,0 1 0-15,0 0 4 16,-2 0 0-16,1 0-3 16,-1-2-2-16,2 2-3 15,-2 0-3-15,0 0-1 16,0 0-1-16,0 0-1 15,0 0 1-15,0 0-1 16,0 0-4-16,0 0 4 16,0 0-3-16,0 11-3 15,-7 9 9-15,-3 6 3 16,0 2-2-16,3-2 1 0,0 8-2 16,2-3 1-1,0 3-1-15,-1 6 1 0,2 1-1 16,2 3 0-16,2 1 2 15,0-1-1-15,-2 4-1 16,2-2 0-16,-3 1 0 16,-1-4 0-16,0-5 1 15,-3-1 1-15,3 0 0 16,-1-1 6-16,0 6-8 16,1 0 3-16,0 3 4 15,-1-2-6-15,-1 0-1 16,2-3 1-16,-2-2-1 15,-1-4 3-15,0-4-1 16,1-7 0-16,1-6-2 0,-2-3 2 16,5-5-1-16,2-4-1 15,-4-1 1-15,4-2-1 16,0-2 1-16,-1 1 1 16,1-1-2-16,0 0 3 15,0 0-3-15,0 0 3 16,-2 0-2-16,2 0 5 15,-4 0-2-15,-5 0-1 16,-11 0 6-16,-9 0-9 16,-9-5 3-16,-2-2-3 15,-3-2 0-15,1 2 1 16,-2 0-2-16,2 2 2 16,-1 1 1-16,-2-1-2 0,0-1 0 15,0 4 0-15,-3-3-1 16,-1-1 2-16,-5 1-1 15,-2-1 0-15,-3-1-1 16,-2 1 1-16,5 1 1 16,1 2-1-16,1-1-1 15,3 2 1-15,-1 0 5 16,-3-2-5-16,1 0-1 16,-4-1-3-16,-4-1 4 15,2-1 0-15,-6-1 0 16,-2 2-1-16,-1-1 1 15,1 2 0-15,9 2 1 0,8-2-1 16,3 4 0-16,10-1 0 16,4 2 0-16,-2 0 2 15,0-4-2-15,-3 4 2 16,-5 0-4-16,-2-2 2 16,-3 1 0-16,-4-1 0 15,4-1 0-15,0 1 0 16,4-1 2-16,-1 0-1 15,0-2-1-15,-2 2 1 16,-1-1-1-16,1 2 0 16,4-1 1-16,0 3-1 15,0-4 0-15,2 1-1 16,0-2 1-16,0 1 0 0,7 1-1 16,-4 2 0-1,5-1 2-15,4 1-1 0,0-1 0 16,1 0 0-16,2 2 0 15,1 0 1-15,3-1-1 16,3 1-1-16,5 0 1 16,0 0 1-16,1 0-1 15,3 0 0-15,-3 0 0 16,0 0 0-16,0 0 0 16,1 0-1-16,-3-2 4 15,2 2-3-15,2 0 0 16,-2 0 1-16,3-2-1 15,-2 1 0-15,1-1 0 16,0-2 0-16,1 4 1 0,2-2-1 16,3 1 0-16,-2-2 2 15,2 3-2-15,-1-1 0 16,2 0 0-16,-1 0 0 16,-1 1 0-16,4-2 1 15,-3 0-1-15,6 0 0 16,-3 2 3-16,-1-1-1 15,4-1 0-15,-1-1 6 16,-2-4-2-16,0-2 4 16,-1-2-2-16,0-6-5 15,1-3 0-15,0-6-2 0,2-2-1 16,-2-8 0 0,2-2-1-16,-1 0 1 0,1-6 0 15,1 1 0-15,0-5-1 16,0 0 1-16,0-1 0 15,0 2-2-15,0 4 2 16,0 3 0-16,3 3 0 16,2 5 0-16,3 3-1 15,-2 0 2-15,0 4-1 16,2-3 0-16,-2 0 0 16,0-1 2-16,1 0-2 15,0 2 0-15,-3 0 0 16,5 2 0-16,-3-2 0 15,2 6 0-15,-2 1 0 0,3 3 0 16,-4 2 0-16,-1 3 0 16,1 1 0-16,-3-2 1 15,2 2-1-15,-3 0 0 16,3 4 0-16,-4 2 0 16,2 2 0-16,-2 1 0 15,0 2-1-15,0-2 1 16,0 2 0-16,2-1 0 15,-2 1-2-15,0 0 2 16,0 0-2-16,0 0-2 16,0 0 3-16,1 0-6 15,-1 0 4-15,0 0 3 16,0 0-6-16,0 0 4 16,0 0-2-16,4 0-4 15,5 0 0-15,12 0-3 0,15 0 9 16,12 0-8-16,14 13-38 15,3 2-58-15,1-1-120 16</inkml:trace>
  <inkml:trace contextRef="#ctx0" brushRef="#br0" timeOffset="142481.1168">22876 11778 506 0,'0'0'62'0,"0"0"-51"15,0 0 24-15,0 0 24 16,0 0-11-16,0 0 2 15,0 0-18-15,0-14-13 16,0 14-11-16,0 0-5 16,0 5-3-16,0 13-2 15,0 10 2-15,0 6 9 16,0 2 6-16,0 0-8 16,0-5-6-16,0 2 5 15,0-4-4-15,0-2 0 16,0-2-1-16,0-2 0 15,0-6 1-15,0-4-1 16,0-4 0-16,0-3-1 16,0-4 1-16,0-2-1 0,0 2 2 15,0-2-1-15,0 0 6 16,0 0-4-16,-2-3-2 16,2-15-1-16,-7-9-3 15,6-3 2-15,-1-7-1 16,2-1-2-16,0-3 3 15,0 1 1-15,0 4 0 16,0 4-1-16,0 3 2 16,0 5-1-16,0 0 0 15,5 2-1-15,2 1 1 16,1 2 0-16,3 3-3 16,-2 3 3-16,2 0-4 0,-1 3 2 15,3 2 2 1,-1 4-4-16,4 1 4 0,0-1-1 15,-1 3-4-15,4 1 2 16,-3 0-2-16,4 0 1 16,0 8 1-16,-3 6 0 15,-1 4 0-15,-3 1-1 16,-3 4-3-16,-1-2 7 16,-2 2-4-16,-3-4 4 15,-4-2 0-15,0-5 0 16,0-4-3-16,-6 2 1 15,-17-4 2-15,-2-3 0 0,-7 0 2 16,6-3 1-16,1 0-1 16,5 0-1-16,2 0-1 15,2 0-2-15,-2 0-10 16,-3 0-19-16,-3 0-39 16,-4 0-51-16,-3 3-174 15</inkml:trace>
  <inkml:trace contextRef="#ctx0" brushRef="#br0" timeOffset="143962.3929">21797 10862 144 0,'0'0'184'0,"0"0"-180"15,0 0 4-15,0 0 47 16,0 0 19-16,0 0-16 15,-14-52-5-15,14 47-23 16,0-2 11-16,0 0-11 16,9-1-10-16,7 0-5 15,4 1-7-15,2-1-3 0,3 2 0 16,2 5-5 0,5 1 3-16,4 0-2 0,6 0 1 15,-1 13 0-15,0 6-2 16,-1 5 0-16,-5 5 2 15,-1 3 0-15,-6 7-1 16,-1 2 0-16,-6 3 1 16,-5 0 1-16,-2 4-1 15,-4-4 3-15,-4 0-3 16,-1-3-1-16,-2-4 0 16,-2-4 0-16,0-3 1 15,-1 0 4-15,0-3-2 16,0-4 4-16,0-5 3 15,0-1-9-15,0-6 0 0,0-4-2 16,0 0 1-16,0-4-1 16,0-3 0-16,0 0-4 15,0 0-16-15,0 2-33 16,0-2-34-16,-2 0-88 16,-3 0-95-16</inkml:trace>
  <inkml:trace contextRef="#ctx0" brushRef="#br0" timeOffset="144305.4712">22101 11458 658 0,'0'0'0'0,"0"0"-15"0,0 0 4 16,0 0 11-16,0 0 11 15,0 0 3-15,27 92-4 16,-11-74 4-16,-1 1-3 16,3-6 4-16,4-1-1 15,-3-6-3-15,3-4-4 16,-1-2 17-16,3 0-8 16,1-10 5-16,6-11-4 15,1-6-8-15,-3 2-2 16,-5 5-2-16,-5 5-1 0,-7 3-3 15,-4 5-2-15,-6 4-2 16,-2-1-28-16,3 1-25 16,-3-3-43-16,0-3-132 15,0-3-124-15</inkml:trace>
  <inkml:trace contextRef="#ctx0" brushRef="#br0" timeOffset="144665.7013">22671 10807 583 0,'0'0'0'0,"0"0"-2"0,0 0 2 16,0 0 11-16,0 0 17 15,0 0-17-15,6 0-11 16,12 28 5-16,5 11 5 16,2 11 4-16,-4 8 0 15,-1 4-2-15,-6-1-2 16,-4-2-2-16,-3-1 0 16,-4-7 1-16,-3-3-7 15,0-2-2-15,0-9 1 16,-12-2-1-16,-7-7 0 15,-1-7-16-15,-4-3-25 0,-6-7-20 16,-8-3-78-16,-4-6-109 16</inkml:trace>
  <inkml:trace contextRef="#ctx0" brushRef="#br0" timeOffset="144984.2086">22538 11405 693 0,'0'0'0'0,"0"0"-12"15,0 0-5-15,0 0 17 16,0 0 0-16,0 0 21 0,51 78-6 16,-34-51-5-16,0-2 1 15,1-1-2-15,1-3-6 16,-4-8 4-16,1-4-1 15,-5-4 1-15,-2-5 16 16,-1 0-6-16,6-2 7 16,0-16-1-16,6-7-9 15,4-4-13-15,-3 0 0 16,3 1-2-16,2 4-7 16,-4 4-22-16,-3 9-33 15,-4 0-40-15,-5 1-161 16</inkml:trace>
  <inkml:trace contextRef="#ctx0" brushRef="#br0" timeOffset="145329.3013">23089 10911 733 0,'0'0'0'0,"0"0"-30"16,0 0 14-16,0 0 16 15,0 0 1-15,0 0 5 0,39-6-5 16,-25 41-1-16,6 11 8 16,0 10-1-16,-5 5-1 15,-1 0 0-15,0-5-6 16,-8-6 1-16,-2-5-1 15,-4-7 1-15,0-6-2 16,0-4 1-16,-18-3 0 16,-7-5-1-16,-9-1-42 15,-3-2-56-15,2-7-106 16,4-9-44-16</inkml:trace>
  <inkml:trace contextRef="#ctx0" brushRef="#br0" timeOffset="145719.4605">22952 11452 363 0,'0'0'12'0,"0"0"-8"16,0 0 79-16,0 0 9 0,0 0-33 16,0 0-22-16,113 46-7 15,-90-39-7-15,-1-1-3 16,-2 0-4-16,-2-4-1 15,1 1 3-15,-4-1-6 16,0-1-8-16,-2-1 5 16,-1 0 2-16,1 0-2 15,-3-8-8-15,4-9-1 16,0-2-42-16,2 1-57 16,-5 1-118-16,-1-1-173 15</inkml:trace>
  <inkml:trace contextRef="#ctx0" brushRef="#br0" timeOffset="146018.9938">23547 10873 621 0,'0'0'104'15,"0"0"-104"-15,0 0-65 16,0 0 62-16,0 0 3 16,0 0 8-16,107 115 4 15,-87-65-3-15,1 4-1 0,-3 4-3 16,-8-4 0 0,-1-3-3-16,-4-5 0 0,-5-5-2 15,0-5-2-15,-9-4 0 16,-16-3-8-16,-8-5-49 15,-8-6-89-15,-5-9-135 16</inkml:trace>
  <inkml:trace contextRef="#ctx0" brushRef="#br0" timeOffset="146333.2418">23602 11324 620 0,'0'0'0'0,"0"0"-88"0,0 0 85 16,0 0 6-16,0 114 1 15,0-79 20-15,0 3-5 16,0-4-5-16,0-2-3 16,0-7 0-16,4-3 17 15,-2-7-16-15,2-7 0 16,0-2 9-16,2-6 13 15,6 0 8-15,8 0-1 16,7-20-10-16,10-6-20 16,8-4-6-16,-3-2-5 15,3 4-6-15,-4 5-30 16,-3 5-40-16,0 0-92 0,-10-1-207 16</inkml:trace>
  <inkml:trace contextRef="#ctx0" brushRef="#br0" timeOffset="146639.0314">24200 10857 763 0,'0'0'0'16,"0"0"-55"-16,0 0 13 0,0 0 40 16,49 100 2-16,-35-49 5 15,1 11 8-15,-4 3 1 16,-4-1-6-16,-5-8-2 16,-2-3-1-16,0-8-5 15,-15-7 2-15,-8-4-2 16,-6-7-3-16,-5-3-47 15,-2-6-58-15,2-12-161 16</inkml:trace>
  <inkml:trace contextRef="#ctx0" brushRef="#br0" timeOffset="146867.4797">24296 11252 585 0,'0'0'0'0,"0"0"-188"16,0 0 182-16,0 0 6 15,0 0 30-15,0 0-18 16,0 63-8-16,-7-44-4 16,-4-4-29-16,2-1 3 15,-4-3-24-15,-2-5-64 16,-2-4-66-16</inkml:trace>
  <inkml:trace contextRef="#ctx0" brushRef="#br0" timeOffset="147413.3642">24094 11475 625 0,'0'0'92'0,"0"0"-92"15,0 0-11-15,0 0 6 16,0 0 3-16,0 0 2 0,10 35 10 15,-7-10-5-15,2 1-3 16,5-2-1-16,0-2 5 16,-4-3-3-16,4-5 1 15,-2-2 2-15,3-6 7 16,3-2 10-16,0-4 7 16,6 0 3-16,2-13 3 15,8-12-16-15,1-3-15 16,-5 2 0-16,-1 4-5 15,-8 7-10-15,-3 6-34 16,-3 2-49-16,-2 3-58 16,-7-4-284-16</inkml:trace>
  <inkml:trace contextRef="#ctx0" brushRef="#br0" timeOffset="147734.5851">24741 10892 694 0,'0'0'0'0,"0"0"-23"0,0 0 21 16,0 0 2-1,0 0 5-15,96 111 11 0,-70-56 8 16,-5 3-13-16,-2 3-3 16,-10-2 12-16,-3-5-6 15,-6-6-8-15,0-3 0 16,-10-7-6-16,-11-4 2 16,-6-4-2-16,-9-2-33 15,-11-6-49-15,-3-5-147 16</inkml:trace>
  <inkml:trace contextRef="#ctx0" brushRef="#br0" timeOffset="148013.0537">24756 11531 736 0,'0'0'0'0,"0"0"-40"16,0 0 39-16,22 86 0 15,-15-58 1-15,0 1 0 16,2-8 1-16,0-5 0 16,-3-7 0-16,0-4 2 15,5-5 8-15,2 0 22 16,8-9 19-16,11-17-15 16,8-6-22-16,1 0-3 15,-2 3-11-15,-9 9-1 16,-5 5-4-16,-11 7-32 0,-8 4-63 15,-6-1-246-15</inkml:trace>
  <inkml:trace contextRef="#ctx0" brushRef="#br0" timeOffset="149779.1081">25088 10745 567 0,'0'0'2'0,"0"0"6"15,0 0-8-15,0 0 25 16,0 0 2-16,0 0 4 0,68-33-18 15,-52 43-11 1,6 15 1-16,3 8 7 0,-3 9-5 16,-3 2-3-16,0 0-1 15,-8-6-1-15,-4-9 4 16,-2-8-4-16,-5-9 0 16,0-3 0-16,0-6 0 15,1-3 0-15,-1 1 4 16,1-1 2-16,2 0 6 15,4-3 11-15,3-17-6 16,11-7-10-16,-1 2-1 16,1 4-4-16,-3 9 5 0,-8 6-7 15,-3 6 0 1,1 0-1-16,1 2-7 16,7 19 4-16,3 11 4 0,1 7 1 15,0 3 3-15,-4 5-3 16,-4 1 0-16,-7-1-1 15,-5-1-20-15,0-8-78 16,-30-14-295-16</inkml:trace>
  <inkml:trace contextRef="#ctx0" brushRef="#br0" timeOffset="152698.0259">21828 13862 406 0,'0'0'0'15,"0"0"-36"-15,0 0-32 16,0 0 59-16,-95-43 9 0,77 36 2 15,2-2 17 1,2 1 13-16,0 2 32 0,0 0 1 16,0 2 2-16,4 2-19 15,3-1-17-15,3 3-6 16,4-2 0-16,0 2-9 16,0 0-14-16,0 0-2 15,0 0 0-15,0 0 3 16,0 0-3-16,0 0 0 15,0 0-2-15,0 0 1 16,0 0-8-16,0 2 9 16,18 11 4-16,16-1 8 15,17 1 10-15,19-3-6 16,21 0 3-16,20-4 3 0,13-1-12 16,10-1 3-16,13-1 0 15,0 1-2-15,6-4-6 16,1 0 2-16,-8 0 2 15,1 0-8-15,0 0 3 16,-3 0 3-16,-5 0-1 16,4 3-5-16,-8 2 1 15,-5 0-1-15,-10 0-1 16,-10 0 0-16,-9-2 1 16,-5 1-1-16,-3 2 4 15,-4-3-3-15,0 3 0 16,1-3 0-16,1 2 0 15,-4-2-1-15,-2 2 1 0,-1 0 1 16,-8 0-2-16,1-2 0 16,-11 1 0-16,-12-1 1 15,-12 1-1-15,-14-3-1 16,-11-1 1-16,-3 0 1 16,-8 0-1-16,-1 0 0 15,0 0 1-15,-4 0-1 16,2 0 0-16,-3 0-1 15,0 0 2-15,0 0-1 16,0 0 0-16,0 0 1 16,0 0-1-16,0 0-1 15,0 0 1-15,0 2 0 16,0-2-5-16,0 0 4 0,0 0 1 16,0 7-3-1,2 3-3-15,3 9 2 0,2 7 3 16,-1 4 1-16,-1 7 0 15,0 5 1-15,-4 1-1 16,0 6 0-16,-1 1 1 16,2 2-1-16,0-4 0 15,-2 0 1-15,3-2 1 16,-3-5-1-16,0 0 0 16,0-3-1-16,0 0 0 15,0-1 0-15,0 1 0 16,0-3 0-16,0-5 0 0,0-3 2 15,0-8-2-15,0-3 1 16,0-3-1-16,0-5 0 16,0-3 0-16,0 1 0 15,0-5 1-15,-3 1-2 16,1-2 1-16,-1 2-3 16,-1-2 3-16,-6 1 0 15,-9 1 3-15,-7 1 0 16,-14-2 2-16,-4 1-3 15,-9-2-1-15,-8 0 0 16,-4 0-1-16,-8 0 0 16,-9 0 0-16,-3 0-1 15,-8 0 1-15,-2 0-1 16,6 0 1-16,5 0 0 0,4 0-1 16,9 0 0-16,0 0 1 15,2 0 0-15,1 0-3 16,-1 0 3-16,-2 0 0 15,-4 0 1-15,-4 0-2 16,-1 0 1-16,3 0 0 16,0 0-2-16,3 0 1 15,-3-2 1-15,1-2 0 16,3 1 1-16,4-1-1 16,5-1 0-16,5 3 1 15,-3 1-1-15,4-3 0 16,-1 1 0-16,2-1 1 15,-2 2-1-15,0-2 1 0,0 1-1 16,0 1 0-16,2-1-1 16,-2-1 1-16,3 3 0 15,-5-3 0-15,5 3 0 16,2-4 0-16,6 3 0 16,6-2-1-16,1 0 1 15,7 0 0-15,1 1 0 16,4 0-2-16,-1 1 3 15,2-1-2-15,1 3 2 16,3-2-1-16,0 0 0 16,4 2 0-16,1-1 0 15,2 1 0-15,4 0 0 16,2-1-1-16,5 1 2 16,2 0-1-16,3 0 2 15,1 0-2-15,-2 0 0 0,0 0-1 16,-6 0 1-16,0 0 0 15,-5-2 2-15,-2 2-2 16,0-2-2-16,3 2 2 16,3-1 1-16,-2 1-1 15,2-2 1-15,1 2 1 16,2 0-2-16,1-1 1 16,-1-2-1-16,-3 3-3 15,-4-1 3-15,-2 1 0 16,-1 0 2-16,2 0-4 15,-2-2 2-15,2 2 0 16,0-2 0-16,0 0 0 0,-1 0 2 16,-1-1-2-16,7 1 1 15,-2 0-1-15,7 0 0 16,0 2 0-16,1 0 1 16,0 0-1-16,3-2 1 15,0 0 0-15,0 1 0 16,-3-1 1-16,-1-1 0 15,2-2 1-15,-5-2-2 16,0-3-1-16,1-3 1 16,-6-2-1-16,2-1 1 0,-1-1-2 15,2-2 2 1,2-1 0-16,-1 1-1 16,4-2 1-16,2 1 10 0,2-5-4 15,0 0-6-15,0-2 1 16,0-5 3-16,0-4-4 15,0-6-1-15,0-8 1 16,0-4-1-16,0-4 0 16,0 4 2-16,2 3-4 15,3 1 2-15,4 5 0 16,-1 2-1-16,2 2 1 16,-1 0 0-16,-1 8 3 15,-1 1-3-15,4 8-2 16,-4 5 1-16,0 6 0 15,-2 5-1-15,-1 3-5 0,2 1 1 16,2 3-15-16,3 1-13 16,5 0-18-16,7 0-31 15,2 18-79-15,9 2-71 16,4 5 4-16</inkml:trace>
  <inkml:trace contextRef="#ctx0" brushRef="#br0" timeOffset="153262.0642">22890 14431 472 0,'0'0'42'0,"0"0"-36"16,0 0 30-16,0 0 52 15,0 0-14-15,5-92-19 16,4 78-14-16,-2 7-11 16,5 0-15-16,0 5-6 15,3 2-7-15,5 0-2 16,3 0-1-16,5 16 0 0,1 7 1 15,-2 4-2 1,-3 3 2-16,-4 2 0 0,-6-6 0 16,-7-4 2-16,-2-7-2 15,-5-5-2-15,0-5 0 16,0-5 1-16,0 0-3 16,0 0 4-16,0 0 1 15,0-2 7-15,0-14 3 16,0-7-8-16,0-11 6 15,13-1-7-15,10 5-2 16,1 10 0-16,-3 8-4 16,-1 9 4-16,-2 3-3 15,6 0-2-15,4 15 5 16,1 8-2-16,0 6 1 16,-2 2 1-16,-3-1-4 0,-10-1-4 15,-5-3-48-15,-9-1-29 16,0-4-47-16,-23-7-156 15</inkml:trace>
  <inkml:trace contextRef="#ctx0" brushRef="#br0" timeOffset="153763.3344">21797 13515 275 0,'0'0'14'16,"0"0"-14"-16,0 0 49 0,0 0 53 16,0 0 4-16,0 0-49 15,78-62-24-15,-65 62-6 16,3 0-3-16,9 2-5 15,4 26-10-15,10 15 9 16,3 18 3-16,1 8-8 16,-2 5 4-16,-8 4-15 15,-7-8-1-15,-11-6-1 16,-9-6-2-16,-6-10 2 16,0-4 0-16,0-7-13 15,0-5-15-15,-10-4-29 16,-4-7-40-16,-7-5-98 0,-6-10 14 15</inkml:trace>
  <inkml:trace contextRef="#ctx0" brushRef="#br0" timeOffset="154046.9304">21950 14085 670 0,'0'0'8'16,"0"0"-8"-16,0 0-9 15,0 0 9-15,0 0 3 16,0 0 0-16,37 17 8 16,-17 7 5-16,4 2-6 0,0-3 3 15,1-3-7 1,-1-6 2-16,0-6-1 0,-3-5 12 16,-1-3 4-16,-3 0-9 15,1-6-2-15,4-11 3 16,3-10-7-16,0-2-7 15,2-2-1-15,-2 0-36 16,1 8-33-16,-3 1-16 16,2 8-82-16,-6-2-89 15</inkml:trace>
  <inkml:trace contextRef="#ctx0" brushRef="#br0" timeOffset="154326.3178">22392 13569 695 0,'0'0'0'16,"0"0"-6"-16,0 0 6 16,0 0 3-16,123 16-1 15,-87 21 6-15,-2 11-2 16,0 9-3-16,-5-1 1 15,-2 3-3-15,-4-8-1 16,-5-2 0-16,-4-9-1 0,-5-7-4 16,-5-5-19-1,-4-6-26-15,-4-2-57 0,-24-3-78 16,-12-7-62-16</inkml:trace>
  <inkml:trace contextRef="#ctx0" brushRef="#br0" timeOffset="154805.9373">22862 13559 439 0,'0'0'6'0,"0"0"-6"0,0 0 7 15,0 0 48-15,0 0 0 16,0 0-24-16,36-23-23 15,-36 23-8-15,0 0-1 16,0 0-2-16,0 0-26 16,0 11-54-16,-3 4-27 15,-15 0-108-15</inkml:trace>
  <inkml:trace contextRef="#ctx0" brushRef="#br0">22416 14040 506 0,'0'0'50'16,"0"0"-48"-16,0 0 6 15,0 0 22-15,0 0-6 16,0 0-7-16,60 29 15 16,-26-15-14-16,-2-1-6 15,-2-2-8-15,-6-3-1 0</inkml:trace>
  <inkml:trace contextRef="#ctx0" brushRef="#br0" timeOffset="155448.1048">23211 13573 648 0,'0'0'0'15,"0"0"0"-15,0 0 7 16,0 0 19-16,0 0-7 16,92-20-9-16,-53 47-1 15,5 10 2-15,5 8-4 16,-2 5-3-16,-5-2-3 15,-5 0 3-15,-12-6-4 16,-5-1-1-16,-11-4-2 16,-4-3-3-16,-5-6-30 15,0-5-18-15,-14 0-46 16,-20-3-76-16,-6-7 9 0</inkml:trace>
  <inkml:trace contextRef="#ctx0" brushRef="#br0" timeOffset="155854.4705">23318 13912 585 0,'0'0'21'0,"0"0"-20"16,0 0-1-16,0 0 2 16,0 0 12-16,92-2 7 15,-62 20-12-15,-1 9 8 16,5 2-3-16,-5 0-3 15,-7 1-2-15,-2-2-7 0,-8-2-2 16,-6-1 0-16,-3-3 0 16,-3-2 1-16,0-2-1 15,0-2-3-15,-14-2 3 16,-3-2 0-16,0-4-5 16,-3-5-5-16,3 1-6 15,5-4 8-15,3 0 8 16,3-6 0-16,1-7-5 15,5-2-12-15,0 0-8 16,0-1 9-16,5-1-5 16,11 7-21-16,-2-2-19 15,0 6 17-15,-1-1-1 0,0 4-19 16,0-1-12-16,-1 1 43 16,2-1-11-16,0 3-59 15</inkml:trace>
  <inkml:trace contextRef="#ctx0" brushRef="#br0" timeOffset="156261.6867">23969 13635 242 0,'0'0'37'0,"0"0"24"16,0 0 46-16,0 0-15 15,0 0-51-15,0 0-33 16,12 9-3-16,-2 20 9 16,4 12 10-16,3 5 5 0,0 6-16 15,1 1-8 1,-2 0-1-16,-5 1-4 0,-2-3 2 16,-2 1-2-16,-4-1-13 15,-3-5-36-15,0-4-64 16,-3-10-28-16,-14-13-43 15</inkml:trace>
  <inkml:trace contextRef="#ctx0" brushRef="#br0" timeOffset="156596.9069">23805 14182 528 0,'0'0'76'16,"0"0"-76"-16,0 0-7 16,0 0 7-16,0 0 17 15,0 0 7-15,59 38 1 16,-28-16-6-16,3 0-2 16,-1-2 0-16,-4-2-4 15,-5-5-9-15,-4-4 2 16,-10-2-6-16,-3-4 6 15,-3-3 4-15,-4 0 7 16,3 0 14-16,7 0 11 0,5-21-10 16,6-9-26-1,2-4-3-15,1-1-3 0,-4 8-5 16,-2 7-37-16,0 3-29 16,4 4-52-16,-1 0-197 15</inkml:trace>
  <inkml:trace contextRef="#ctx0" brushRef="#br0" timeOffset="156879.8933">24572 13736 627 0,'0'0'96'16,"0"0"-96"-16,0 0 0 0,0 0 9 15,0 0 4-15,0 0-10 16,38 8 1-16,-17 31-2 16,6 15 4-16,0 4-2 15,-5 0-1-15,-7-4-2 16,-5-5-1-16,-10-5 0 16,0-7-3-16,-5 0-12 15,-24-7-25-15,-12-4-38 16,-11-7-92-16,-2-14-173 15</inkml:trace>
  <inkml:trace contextRef="#ctx0" brushRef="#br0" timeOffset="157301.0146">24914 13758 723 0,'0'0'52'15,"0"0"-52"-15,0 0-2 16,0 0 2-16,0 0 10 16,95-38-1-16,-75 60-7 15,1 12-2-15,3 9 0 16,-3 6 0-16,-3 1 0 15,-5 1-1-15,-7-8 1 16,-6 1-40-16,0-3-21 16,-10-5-57-16,-20-6-100 15,-4-14-58-15</inkml:trace>
  <inkml:trace contextRef="#ctx0" brushRef="#br0" timeOffset="157520.2943">24941 14164 513 0,'0'0'161'0,"0"0"-161"16,0 0-31-16,0 0 29 15,0 0 0-15,0 0 2 16,1 56 26-16,24-54 3 16,12-2 15-16,15 0-2 15,9-17-17-15,2 1-11 16,-8-5-7-16,-10 1-7 0,-9 1-14 15,-18 2-89 1,-18 1-244-16</inkml:trace>
  <inkml:trace contextRef="#ctx0" brushRef="#br0" timeOffset="159611.1901">23020 10371 350 0,'0'0'2'15,"0"0"14"-15,0 0 6 16,0 0-15-16,0 0-1 16,0 0 23-16,0 0 13 15,-48-86-15-15,40 79 1 16,6 1 8-16,-3 1 3 16,5 0-23-16,-5-1 8 15,2 2-4-15,2 0-4 16,-2-1-9-16,3 4-1 0,-2-3 11 15,2 4-2-15,0 0-9 16,0 0-4-16,0 0-2 16,0 0-1-16,0 0-1 15,-1 0-4-15,-2 13-1 16,2 13 4-16,-2 10 3 16,0 14 4-16,0 11 7 15,3 6-2-15,0 9 2 16,0 10 3-16,0 10-1 15,0 7 5-15,0 4-3 16,0 7 1-16,0 3-8 16,-1 6 2-16,-6 11-2 0,-3 4-2 15,0 2 3 1,-1 3-3-16,-2-7-4 0,-2-6 3 16,-2-8-4-16,-2-5 1 15,-1-3-1-15,2-2-1 16,3 4 13-16,1-2-6 15,2-7-4-15,-2-6 4 16,4-13-3-16,2-11-1 16,2-9 2-16,6-8-3 15,0-11 0-15,0-13 0 16,0-11-1-16,0-10 5 16,0-6-1-16,0-5 1 15,0 0-1-15,0-2-1 16,0-1 4-16,0 0-2 15,0 1-3-15,0 0 0 0,0 0 1 16,0-2-3-16,0 0 1 16,0 0-1-16,0 0 3 15,0 0-1-15,0 0-1 16,0 0 0-16,0 0 3 16,0 0 0-16,0 0-4 15,0 0 1-15,0 0 1 16,0 0-2-16,0 0-1 15,0 0 1-15,0 0-1 16,0 0 1-16,0 0-1 16,0 0-1-16,0 0-1 15,0 0-18-15,0 0-14 0,0 0-17 16,-11 0-18-16,-3 0 9 16,-6 0-19-16,-4 0-42 15,0 0-93-15,1 0-2 16</inkml:trace>
  <inkml:trace contextRef="#ctx0" brushRef="#br0" timeOffset="160444.7761">21548 12715 370 0,'0'0'34'0,"0"0"-1"15,0 0-12-15,0 0 6 16,0 0-5-16,0 0 6 15,34-10 0-15,21 10 5 16,23 0-5-16,18 7-10 16,12-2-2-16,8 0 5 15,-6 0-14-15,0-1 2 16,-11 3-3-16,-11-1 1 16,-11-1-7-16,-17 0 2 15,-17-1-2-15,-18-2 0 16,-8-1 1-16,-11-1 0 15,-5 0 1-15,-1 0-1 0,0 0 1 16,0 0-2-16,0 0-1 16,0 0-4-16,-10 0 5 15,-11 0 0-15,-11 0 0 16,-13 0-3-16,-13 0 3 16,-14-3-11-16,-6 1-6 15,-3-2-4-15,-4 1 4 16,5-2 4-16,9 3 13 15,13-2 0-15,21 3 1 16,10 1 0-16,15-2 4 16,9 2 0-16,3 0 7 15,0 0 2-15,0 0-14 0,18 0 0 16,23 0 4 0,26 0 12-16,17 0-2 0,16 0-6 15,3 0 0-15,-1 3-1 16,-10 1-1-16,-13-2-4 15,-21 1 0-15,-21-1-2 16,-17-1 0-16,-13 1-2 16,-7 2-42-16,0 3-50 15,-18 5-162-15,-16 0-9 16</inkml:trace>
  <inkml:trace contextRef="#ctx0" brushRef="#br0" timeOffset="161260.7348">22819 13512 136 0,'0'0'63'0,"0"0"2"0,0 0 3 16,0 0 26-16,0 0-14 16,27-90-4-16,-23 79-19 15,-1 3-2-15,-1 5-10 16,-1 1-8-16,-1 2-12 16,0 0-24-16,0 0-1 15,0 26-13-15,0 17 13 16,0 19 19-16,-1 16 4 15,-7 7-11-15,1 10 4 16,-5 8-11-16,-1 4 9 16,-3 11-8-16,-2 6 1 15,0-2 3-15,-5-1-4 16,2-5 3-16,-2-4-3 16,2-3 1-16,1-8-3 0,-2-4 8 15,5-12-7-15,3-9-5 16,1-8 1-16,6-11 4 15,3-13-4-15,0-12-1 16,4-14 1-16,0-9 1 16,0-6-2-16,-2-2 4 15,2-1-1-15,0 2 2 16,0-2-3-16,0 0 4 16,0 0-6-16,0 0-11 15,0 0-20-15,-4-3-21 16,1-11-38-16,-4 0-10 0,-6-5-56 15,-8 4-159 1</inkml:trace>
  <inkml:trace contextRef="#ctx0" brushRef="#br0" timeOffset="161761.8349">21324 15459 414 0,'0'0'38'0,"0"0"-37"16,0 0 27-16,0 0 86 16,0 0-51-16,0 0-39 15,-22-4-19-15,22 4 5 16,7 0 0-16,15 0 1 15,15 0 10-15,14 5 0 16,15-1-6-16,10-4-2 16,14 2-6-16,3-2 6 15,4 0-2-15,-2 1-1 16,-9 2 1-16,-7-3 6 16,-15 0-6-16,-12 0-7 15,-14 0 3-15,-7 0 3 16,-8 0-5-16,-4 0 1 15,-7 0 6-15,-2 0-5 0,-3 0 2 16,-2 0-2-16,-3 0-3 16,-2 0 4-16,0 0-5 15,0 0 0-15,0 0-2 16,0 0-1-16,0 0 0 16,0 0-5-16,0 0-28 15,0 0-12-15,0 0-18 16,-6-3-9-16,-15-5-49 15,-13-6-179-15</inkml:trace>
  <inkml:trace contextRef="#ctx0" brushRef="#br0" timeOffset="162694.3389">16822 13395 416 0,'0'0'6'15,"0"0"-6"-15,0 0 4 16,0 0 28-16,0 0 2 0,0 0-17 16,-16 73 40-1,13 11 13-15,-3 20-19 0,4 12-15 16,-2 9-12-16,4-5-6 16,0-4-7-16,0-7-6 15,0-14-1-15,0-13-3 16,6-19-1-16,0-13 0 15,-3-13 0-15,1-11-3 16,1-7-34-16,-5-9-20 16,0-10-21-16,0 0-24 15,0-14-60-15,0-27-128 16</inkml:trace>
  <inkml:trace contextRef="#ctx0" brushRef="#br0" timeOffset="163843.8883">16698 13538 544 0,'0'0'10'16,"0"0"-10"-16,0 0-1 16,0 0 1-16,0 0 21 15,0 0-12-15,87-50-9 16,4 37 9-16,26-7 1 15,21-1-4-15,20-4 3 16,14-2-6-16,16 1 0 16,6 0-1-16,8-2-2 0,1-1 2 15,-1-2-2 1,-4 2 1-16,-13 1-1 0,-9 6 0 16,-14 7 0-16,-8 6 1 15,-8 5-1-15,-9 4 1 16,-9 0-1-16,-7-1 0 15,-11 1 0-15,-11-6 0 16,-6 1 0-16,-15 1 1 16,-15-4-1-16,-14 1 14 15,-17 1 12-15,-4-1-11 16,-5 1-4-16,-7 1-7 16,-3 2 1-16,-6 1 1 15,-5 1 4-15,-1 1 4 16,-1 0-1-16,0 0-2 15,0 0 1-15,0 0-3 0,0 0 3 16,0 0-5-16,0 0-7 16,0 0-3-16,0 0-2 15,0 17-9-15,0 22 11 16,0 18 3-16,-10 17 2 16,-8 7 1-16,-2 7-2 15,2 4 2-15,-2-4-2 16,3 2 1-16,3 2-1 15,4-4 2-15,5 1 10 16,0-4-8-16,5 0-2 16,-3-2 3-16,-2-5-4 15,-4-4-2-15,2-15 1 0,-7-11 0 16,3-13 1 0,2-12-1-16,0-9-1 0,-7-5 1 15,-7-2 7-15,-15-3 1 16,-18 3-5-16,-19-2 2 15,-17-2-5-15,-14 1-1 16,-11-2 0-16,-9-1 0 16,-10 2-1-16,-5 3 1 15,-6 4 0-15,-8 3-1 16,-2-1 1-16,-2 4 0 16,10-1 0-16,4-1 1 15,9-1-1-15,8-2 0 16,9-2-1-16,11 1 1 15,5-1-5-15,9-2-5 16,6-3 7-16,5-2 0 0,8 1 3 16,5 0 2-16,1-2-2 15,2 1 1-15,4-1-2 16,3-1 1-16,1 0-4 16,7 0 2-16,1 0 2 15,3 0-1-15,4 0 0 16,8 0 2-16,5-3-1 15,5-1 0-15,2 4 0 16,6 0-1-16,4-1 1 16,7 1 1-16,4 0-1 15,1 0-1-15,0 0 1 16,-3 0-3-16,-6 0 0 0,-5 0 2 16,-1 1 0-16,-3 5 1 15,4-1-1-15,1-4 1 16,10 0 2-16,-2-1-1 15,7 0 0-15,0 0 3 16,0 0-4-16,0 0 0 16,0 0-6-16,0 0-4 15,0 0-23-15,0 0-21 16,22 0-29-16,17-16-142 16,16-16-40-16</inkml:trace>
  <inkml:trace contextRef="#ctx0" brushRef="#br0" timeOffset="164246.5961">18457 13351 603 0,'0'0'3'0,"0"0"8"15,0 0 7-15,0 0-2 0,0 0 8 16,0 0 13-16,15-53-17 16,-13 53-20-16,5 11-3 15,4 27 3-15,0 20 4 16,3 22 19-16,2 14-7 15,-3 6-11-15,-3 3 2 16,-1 1-4-16,0 0-3 16,-2 0 2-16,1-1 0 15,-3-8-2-15,-4-12 0 16,3-12 0-16,-4-13-2 16,0-12-9-16,0-4-26 15,-7-5-17-15,-5-2-20 16,-3-7-112-16,-8-6-21 0</inkml:trace>
  <inkml:trace contextRef="#ctx0" brushRef="#br0" timeOffset="164845.2697">17557 13892 625 0,'0'0'0'0,"0"0"-29"0,0 0-4 16,18 90 33-16,2-36 9 15,-4 6 4-15,2-1-1 16,-1-4-9-16,0-3 3 15,-2-7-2-15,-6-9 3 16,-2-7 3-16,-1-7-10 16,-2-11 1-16,-1-4 0 15,-3-5-1-15,0-2 6 16,0 0 1-16,0 0 7 16,0-27 15-16,-2-21-24 15,-9-17-1-15,1-12-3 16,0-12-1-16,3 3 1 15,7-2 5-15,0 4-6 0,0 13 4 16,7 12-3 0,11 16 3-16,-2 12 1 0,4 10 1 15,5 9-4-15,2 4-2 16,7 5-2-16,4 3 1 16,-2 1-2-16,-2 19-1 15,-8 9 1-15,-11 5 1 16,-8 7-4-16,-7-1 6 15,-5 5 0-15,-22-7 1 16,-8-2-1-16,-5-4 0 16,-1-8-1-16,0-3 1 15,6-4-3-15,1-2-19 0,2-3-21 16,5 1-36 0,4-1-94-16,9-4-7 0</inkml:trace>
  <inkml:trace contextRef="#ctx0" brushRef="#br0" timeOffset="165793.9931">19086 13806 602 0,'0'0'0'16,"0"0"-13"-16,0 0 4 15,0 0 9-15,0 0 43 16,0 0 6-16,-18-34-25 15,18 34-24-15,0 10-9 16,0 22 8-16,-3 16 1 16,0 10 14-16,-1 2-14 15,0-2 4-15,2-7-4 16,-2-7 3-16,3-8-3 16,-4-7 0-16,5-9 0 15,-3-10 1-15,3-5 1 16,0-3 0-16,0-2 4 15,0 0 2-15,0-2 0 0,0-26 10 16,0-10-9-16,0-16-9 16,0-11 0-16,8-6 4 15,4-1-1-15,1 2 2 16,2 11-5-16,0 10 0 16,0 11 0-16,-2 14-1 15,-3 10 2-15,-4 7-1 16,-2 5 0-16,-3 0-6 15,-1 2 6-15,6 0-5 16,2 2 0-16,11 19 3 16,7 13 0-16,2 11 2 15,3 8-3-15,-1 4 5 0,-2 3-2 16,-1-3 1-16,-2-7 0 16,-1-9-1-16,-4-11-1 15,-6-10 1-15,-7-11 0 16,-1-4 0-16,-4-5 1 15,-2 0 2-15,0 0 4 16,2 0 31-16,2-17 19 16,6-21-26-16,4-16-29 15,4-12-2-15,4-8 8 16,3 0-1-16,5 0-5 16,-1 10-2-16,0 15 0 15,-10 17-2-15,-5 18 2 16,-8 8-7-16,-6 6-20 15,0 0-29-15,0 0-23 16,0 23-85-16,-10 5-13 0,-15 3-220 16</inkml:trace>
  <inkml:trace contextRef="#ctx0" brushRef="#br0" timeOffset="167509.7264">14465 13849 579 0,'0'0'17'0,"0"0"-10"16,0 0-6-16,0 0 15 15,0 0 20-15,0 0 15 16,68 18-11-16,-34 8-1 15,0 6-22-15,1 1 1 16,-5-1-13-16,-3-3 2 16,-6 0-2-16,-1-6-4 15,-7-2 0-15,-2-3-1 0,-4-4 0 16,-4-3 0-16,-1 1 0 16,-2-3-13-16,0-1-26 15,0-2-19-15,0-4-12 16,0-2-45-16,0 0-68 15,0-8 60-15</inkml:trace>
  <inkml:trace contextRef="#ctx0" brushRef="#br0" timeOffset="167735.8621">14787 13835 541 0,'0'0'0'16,"0"0"-6"-16,0 0 0 15,0 0 6-15,-25 100 19 0,6-51-4 16,-2 1 1-16,3 1-7 16,0-7-2-16,2-3-5 15,-2-6-2-15,2-1 3 16,1-9-3-16,1-6-8 16,3-7-30-16,2-2-56 15,-1-6-42-15,0-4-32 16</inkml:trace>
  <inkml:trace contextRef="#ctx0" brushRef="#br0" timeOffset="167989.6474">14389 14170 579 0,'0'0'0'0,"0"0"-16"16,0 0 8-16,0 0 8 15,0 0 28-15,0 0-9 16,135-35-7-16,-72 21 1 16,9-5-5-16,2-1 0 15,-4-2-2-15,-4 3-4 16,-16 5 0-16,-10 2-2 16,-8 3-18-16,-12 3-28 15,-4 1-81-15,-6-2-34 16,-9-1-14-16</inkml:trace>
  <inkml:trace contextRef="#ctx0" brushRef="#br0" timeOffset="168446.3083">14714 13829 534 0,'0'0'4'0,"0"0"-4"15,0 0 16-15,0 0 27 16,0 0 4-16,0 0-19 16,-5-21-11-16,5 21-11 0,0 0 1 15,0 0-7-15,0 0 0 16,0 0-6-16,0 0 3 16,0 0 2-16,0 0 1 15,0 4-2-15,0 14 1 16,5 8 1-16,10 8 4 15,-6 6-4-15,1 7 2 16,0 5-2-16,-3-3 2 16,-2-5-2-16,2-3 2 15,-5-7-2-15,1-5 0 16,2-8 0-16,-5-3 0 16,5-7 0-16,-5-6 5 15,1-3-1-15,-1-2-4 16,0 0 3-16,0 0-2 15,1 0 2-15,1 0-1 0,-2 0 0 16,0 0 1-16,0 0-3 16,0 0-14-16,5 0-20 15,1 0-37-15,3-6-134 16,-4-6-81-16</inkml:trace>
  <inkml:trace contextRef="#ctx0" brushRef="#br0" timeOffset="178579.5743">17122 8691 159 0,'0'0'2'16,"0"0"-2"-16,0 0 0 15,0 0 0-15,0 0 1 16,0 0 5-16,0 0 13 15,-61-18 25-15,61 14-6 16,0-1-12-16,0 1 18 16,4-6-7-16,28-2-22 15,18-6-8-15,28 0-4 0,16 2 10 16,19 2-10-16,11 2 1 16,12 5-1-16,7 2 0 15,19 0-2-15,13 2-1 16,23 0 4-16,19-2-3 15,9 1-2-15,-1 4 2 16,-9-1-1-16,-6 1 1 16,-11 0-1-16,-5-4 0 15,-5-1 0-15,-18-1 0 16,-20-1 3-16,-33 3-3 16,-31 1 0-16,-32 1 0 15,-25 1 0-15,-17 1 3 0,-9 0-1 16,-4-2 14-16,0 2 18 15,0 0-8-15,0 0 0 16,0-2-11-16,0 2-5 16,0 0-6-16,0 0-4 15,0 0-4-15,0 0-2 16,0 0-11-16,1 19-2 16,1 19 16-16,0 19 3 15,-2 21 3-15,0 25-3 16,0 22 1-16,0 11 3 15,-7 5-1-15,-5 1 1 16,2-12-1-16,3-12-1 16,0-8-2-16,3-15 3 15,1-12 6-15,1-9 0 16,2-13-6-16,0-12 9 0,0-14-7 16,0-10 0-16,-1-6 0 15,-1-8-4-15,2-4 5 16,-2-4-4-16,2-3 2 15,0 0 5-15,-2 0-2 16,0 0 0-16,0 0 1 16,-8-7-8-16,-6-7-2 15,-11-10-36-15,-12 0-81 16,-18-4-16-16,-13-8-9 16</inkml:trace>
  <inkml:trace contextRef="#ctx0" brushRef="#br0" timeOffset="178830.7697">17849 8833 49 0,'0'0'0'0</inkml:trace>
  <inkml:trace contextRef="#ctx0" brushRef="#br0" timeOffset="179109.0537">17568 8811 49 0,'0'0'52'16,"0"0"20"-16,0 0-25 16,0 0-47-16,0 0-9 15,0 0 3-15,7 114 6 16,5-19 12-16,-2 21 22 16,2 14-8-16,-5-1 5 15,3-4-21-15,3-15-1 0,1-13 1 16,0-19 0-16,-1-11 3 15,-1-11 5-15,-6-10-11 16,-3-7 4-16,0-12-3 16,-3-9-6-16,0-6 6 15,0-6-5-15,0-2 2 16,0-4 7-16,0 0-12 16,0-7-11-16,0-18-116 15,0-23-70-15</inkml:trace>
  <inkml:trace contextRef="#ctx0" brushRef="#br0" timeOffset="187905.7158">19199 8286 93 0,'0'0'0'0,"0"0"-1"15,0 0-5-15,0 0-10 16,0 0 15-16,0 0-23 16</inkml:trace>
  <inkml:trace contextRef="#ctx0" brushRef="#br0" timeOffset="188115.9699">18389 10101 387 0,'0'0'0'0,"0"0"-78"16,0 0-93-16</inkml:trace>
  <inkml:trace contextRef="#ctx0" brushRef="#br0" timeOffset="188325.8695">19864 8021 119 0,'0'0'0'16</inkml:trace>
  <inkml:trace contextRef="#ctx0" brushRef="#br0" timeOffset="193259.7865">14253 14571 275 0,'0'0'27'0,"0"0"-24"15,0 0 26-15,0 0 19 16,0 0-3-16,0 0-14 16,0 0-7-16,0 0-1 15,2 0 1-15,1 0 0 16,6 0-4-16,9 0-3 16,11 0-1-16,10 0-1 15,10 0-5-15,6-2 2 16,7-5-5-16,3 2 6 15,1-1-2-15,2 1-7 16,-7 1 0-16,-5 2-2 16,-6 2 2-16,-7 0 0 15,-8 0-4-15,-7 0 0 16,-12 0-2-16,-6 0 1 0,-7 0-1 16,-3 0-12-16,0 0-20 15,0 0-19-15,0 2-38 16,-14 2-19-16,-14 1-25 15,-6-3-92-15</inkml:trace>
  <inkml:trace contextRef="#ctx0" brushRef="#br0" timeOffset="194056.8616">14323 14767 256 0,'0'0'25'0,"0"0"-24"16,0 0 9-16,0 0 44 15,0 0 4-15,0 0-12 16,51 8-3-16,-34-6 0 15,8-2-9-15,2 0-3 16,7 0-11-16,8 0 0 0,-1 0 2 16,2-3-6-16,4-2-6 15,-6 0-3-15,2 2 5 16,-5 3-8-16,-4-2 1 16,-5 2 0-16,0 0-5 15,-4 0 2-15,-10 0 0 16,-1 0-1-16,-8 0 1 15,-2 0-2-15,-4 0 0 16,0 0 0-16,0 0 1 16,0 0-1-16,0 0 1 15,0 0-1-15,0 0 1 16,0 0 0-16,0 0 0 16,0 0-1-16,0 0 0 15,0 0 2-15,0 0-2 0,0 0-2 16,0 0 2-16,0 0 0 15,0 0 0-15,0 0-1 16,0 0 1-16,0 0 0 16,0 0 0-16,0 0 0 15,0 0 0-15,0 0 0 16,0 0 0-16,0 0-1 16,0 0 1-16,0 0 1 15,0 0 0-15,0 0-1 16,0 0 0-16,0 0 3 15,0 0-3-15,0 0-1 16,0 0 1-16,0 0 0 16,0 0 1-16,0 0-1 15,0 0 0-15,0 0 0 16,0 0 0-16,0 0 1 0,0 0-1 16,0 0 0-16,0 0-1 15,0 0 1-15,0 0 0 16,0 0 0-16,0 0 0 15,0 0-3-15,0 0 2 16,0 0-14-16,0 0-15 16,0 6-36-16,-14 6-123 15,-10-3-43-15</inkml:trace>
  <inkml:trace contextRef="#ctx0" brushRef="#br0" timeOffset="208905.6021">23348 8477 24 0,'0'0'44'16,"0"0"-20"-16,0 0 2 16,0 0 13-16,0 0-11 15,0 0-9-15,0 0-19 16,-26-22 0-16,26 22-10 15,0 0-20-15,0 0 4 16,0 0-1-16,0 0-22 16</inkml:trace>
  <inkml:trace contextRef="#ctx0" brushRef="#br0" timeOffset="209386.0543">21574 9055 134 0,'0'0'7'0,"0"0"-14"15,0 0-99-15</inkml:trace>
  <inkml:trace contextRef="#ctx0" brushRef="#br0" timeOffset="209880.473">22362 9498 4 0,'0'0'10'15,"0"0"-10"-15,0 0-1 16,0 0 0-16,0 0-1 0,0 0-8 15</inkml:trace>
  <inkml:trace contextRef="#ctx0" brushRef="#br0" timeOffset="210400.8632">22572 11690 23 0,'117'-43'21'15,"-4"6"-21"-15,-1 5-1 16,-8 6-39-16</inkml:trace>
  <inkml:trace contextRef="#ctx0" brushRef="#br0" timeOffset="211425.5352">25877 10715 57 0,'0'0'10'0,"0"0"47"0,0 0-39 16,0 0-13-16,0 0-5 16,5-85 1-16,-12 66 1 15,-4-2 7-15,-3 0 6 16,-2 0-4-16,-9-1-1 16,-4-1-7-16,-7 2 0 15,-2-4 2-15,-5 2 0 16,-4-3 0-16,-3 0-5 15,-9 1-13-15,-3-1 13 16,-1 1 3-16,1 5-3 16,-5 2 0-16,0 5-1 15,-10 1 0-15,-6 6-23 16,-13 1 3-16,-9 0 12 16,-5-1 7-16,0-1-5 15,-2-5-5-15,4 0-13 0,-1-1 24 16,5 4 2-16,-3 0 2 15,3 5-3-15,7 3 0 16,4 1-3-16,11 0 4 16,13 0-2-16,-4 0-3 15,2 7-11-15,-2 2 3 16,-2 0-8-16,3-3-14 16,3-1 27-16,0-2-2 15,6-3 9-15,4 2 1 16,2-2 1-16,5 1 4 15,5 3-4-15,-1 1-2 16,3 0-1-16,7 3 1 0,-10-1-8 16,-2 3 6-16,-8 1-1 15</inkml:trace>
  <inkml:trace contextRef="#ctx0" brushRef="#br0" timeOffset="212520.5113">22125 10299 14 0,'0'0'3'16,"-103"19"-2"-16,53-4-1 15,-3-1 0-15,1-1-4 16,2-1 3-16,3 0 1 16,6-3 0-16,3-1 3 15,4 1 1-15,3-2 4 16,-3 4 3-16,5 3-2 0,0 1-7 16,-3 0-2-16,1 2 0 15,-6 1 0 1,5 0-1-16,-1-1 2 0,2 1-2 15,0-1 2-15,0 2-1 16,2 0 0-16,-4 3 0 16,-1-4-1-16,3 0 1 15,-3-2 0-15,4-2 0 16,1 3 1-16,4 1-2 16,-2 6 0-16,3 4 1 15,3 2 0-15,1 3-4 16,2 2 4-16,4-1 0 15,4-3 0-15,3 1-1 16,4-2-1-16,3-1 2 16,0-3-2-16,0-1 2 0,7 0 2 15,10-2-1-15,1 3 0 16,2-2-1-16,9 0 1 16,4-1-2-16,8 2 2 15,7 0-2-15,5 0 3 16,3 0 1-16,5-2 16 15,7 0-13-15,6 0-5 16,3 0 4-16,2-1 2 16,1-1-4-16,-3-1 0 15,-3-1-2-15,3 0-1 16,0-2 2-16,2-5-2 16,-2-1 0-16,-1-2 2 0,1-2-1 15,5-1 0-15,2-2 0 16,1 2 10-1,-6 1-5-15,-3-1-3 0,-4 0-1 16,3-4 1-16,-1 3 3 16,3-3-2-16,3 4 3 15,2-3 1-15,-2 0-4 16,1 1-3-16,-2-2 0 16,0-1 2-16,-3 2 0 15,-4-1-1-15,0 1 8 16,-2 2-8-16,7-2 0 15,2 1 2-15,-1-2-1 16,-3-2 1-16,-1 0-4 0,2 0 0 16,2 0 3-16,0 0-3 15,6 0 1-15,-3 0-2 16,2 0 2-16,-1-4-1 16,-1-3 0-16,0 1 0 15,3-2 0-15,0 1 1 16,2-2-2-16,6 2 1 15,0 1-5-15,-2-2 4 16,-4 1-2-16,-8-1 1 16,-5-4 2-16,-5-3-1 15,-8-1 0-15,-7-3 0 16,-5-2 1-16,-4-3 0 16,-3 1 0-16,2-5-11 0,-1-1-14 15,5-3 0-15,-1-2-12 16,-2-2 5-16,-5 1 5 15,-5-1 27-15,-7 1 3 16,-5 3 21-16,-7-1-6 16,1 1 4-16,-1-3-2 15,-5 0-6-15,-3-4 12 16,-7 0-9-16,0-7-15 16,-4-5-2-16,-26-9-1 15,-16-7 1-15,-24-6-4 16,-26-2-5-16,-31-1-10 15,-33 1-29-15,-33 5-13 0,-28 12 35 16</inkml:trace>
  <inkml:trace contextRef="#ctx0" brushRef="#br0" timeOffset="213875.6984">22494 11568 16 0,'102'0'8'16,"1"0"9"-16,-1 0-7 16,-2 0-1-16,-3-1 11 15,-1-5 5-15,-8 3-10 16,-5-1 3-16,-3 4-1 15,-2 0-2-15,-2 0-10 16,3 0-1-16,-1 0 1 16,5 0-4-16,3 0-1 15,-1 0 0-15,0 0 0 0,-2 0 1 16,-5 0-2 0,1 0 0-16,-1 0 1 15,0 0 0-15,-4 0 0 0,-3 0 0 16,-2 0-2-16,-1 0 0 15,-4 0 1-15,4 0 0 16,-6 7 1-16,-3-2-2 16,0-1 4-16,-10 1-4 15,0-2 2-15,0 2 0 16,4 1 0-16,1-4 2 16,0 3-2-16,-2 1 0 15,0-1-2-15,-4-2 2 16,-1-1-1-16,-5 0 0 15,-1-2 1-15,-2 0 0 16,-5 0 0-16,-5 0 1 0,-7 0-1 16,-4 0-1-16,-9-2 1 15,-4-3 0-15,-5 1 2 16,2 1 7-16,0 2-5 16,-2-1-2-16,2 0 2 15,-2 0 7-15,0 2 0 16,2-2-10-16,-1 0-1 15,1 2 0-15,-2 0 1 16,0 0-1-16,0 0 1 16,0 0-1-16,0 0 0 15,0-2 2-15,0 2-2 16,0 0-2-16,0 0 2 16,0 0 0-16,0 0-6 0,0 0-4 15,0 0-12-15,0 0-19 16,0 0-43-16,-11 2 27 15</inkml:trace>
  <inkml:trace contextRef="#ctx0" brushRef="#br0" timeOffset="214449.9873">25809 11176 3 0,'0'0'1'16,"0"0"1"-16,0 0 3 15,0 0 3-15,0 0-1 16,0 0-1-16,61-12 11 0,-56 12-9 16,-2 0-6-16,1 0-2 15,-4 1 0-15,0 11-9 16,0 1-41-16</inkml:trace>
  <inkml:trace contextRef="#ctx0" brushRef="#br0" timeOffset="215103.8349">25414 11330 50 0,'0'0'54'0,"0"0"18"0,0 0-15 16,0 0-7-16,99-60-27 15,-69 55-20-15,3 2-3 16,0 3 0-16,-1 0 2 16,-6 0-2-16,-4 4-4 15,-3 12 2-15,-1 5-2 16,-4 4 2-16,-1 7 2 15,-6 1 0-15,-6 2 0 0,-1-2 0 16,0 1 0 0,-8 0 5-16,-10-4-4 0,0-2 2 15,-1-8-3-15,3-3 3 16,1-4-1-16,6-3 2 16,1-4-4-16,6-1 2 15,2-3-2-15,0 1-2 16,0 2-4-16,0 2-1 15,0 2-8-15,0-1 7 16,0 0 3-16,3 1 5 16,9-2 0-16,-3 1 1 15,2 0-1-15,-2 2 0 16,5 1 0-16,-3 1 2 16,-1 3-2-16,0-1 0 0,-5 2-2 15,-3-1 2-15,-2-2 0 16,0-4 0-16,0-1-3 15,-5-3-2-15,-17 1 4 16,-10-1 1-16,-14 1 0 16,-9-6 5-16,-8 0-12 15,-10 0 7-15,-5 0-69 16,8-4 67-16,9-3-25 16,8 1-34-16,9 1 26 15</inkml:trace>
  <inkml:trace contextRef="#ctx0" brushRef="#br0" timeOffset="218337.7682">16776 7496 11 0,'298'-28'14'0,"38"3"4"16,21 2-8-16,24 3 4 15,11-1-12-15,4-1 1 16,13-4 4-16,5 0-2 0,7 2 8 16,9 3-6-1,11 4-1-15,-10 5-4 0,-12 3-1 16,-13 0 0-16,-20-1-1 16,-29-1-1-16,-38-2 1 15,-41 3 0-15,-56 1 3 16,-47 1-3-16,-32 0-2 15,-34 0 2-15,-33 2 2 16,-30-1-2-16,-25 0 0 16,-21-1 0-16,0 2 13 15,-34-2-13-15,-20 2-18 16,-21 4-38-16,-18 2 36 0</inkml:trace>
  <inkml:trace contextRef="#ctx0" brushRef="#br0" timeOffset="218920.2131">16003 8236 1 0,'0'0'9'0,"0"0"12"0,117 0 3 16,-21-8-11 0,32-10 5-16,40-3 3 0,48-2-4 15,49-2-4-15,49 2-9 16,24 5-1-16,31 3-3 15,19-1 0-15,18 7 1 16,24-1 1-16,23 4-1 16,5-1 1-16,2 1 2 15,5 2 6-15,-23 0 1 16,-24 4-5-16,-29 0-3 16,-33 0-1-16,-38 0-2 15,-34 4-1-15,-45 0 0 16,-39 2-2-16,-40-5-10 15,-32-1 1-15,-31 0 5 16,-36 0-1-16,-32 0 2 0,-29-1 1 16,-42-5-22-16</inkml:trace>
  <inkml:trace contextRef="#ctx0" brushRef="#br0" timeOffset="219404.0834">16549 8807 4 0,'0'0'21'15,"0"0"-21"-15,-99 11 25 16,98-8-12-16,1 4-13 16,5-3-38-16,24 3 38 15,20-4 7-15,30-1 36 16,38-2-15-16,46 0-15 15,53-2-1-15,50-9 5 0,39 1-11 16,45 2-4-16,41 2 7 16,23-1-1-16,30 2 0 15,18-6 2-15,2 3 6 16,6 2-2-16,-4 3-2 16,-28 3-9-16,-23 0 0 15,-27 6-3-15,-29 3-4 16,-24-5-9-16,-36-4-7 15,-34 0-28-15,-44-4-35 16</inkml:trace>
  <inkml:trace contextRef="#ctx0" brushRef="#br0" timeOffset="220204.0322">14997 5678 1 0,'0'0'35'16,"0"0"-11"-16,0 0-24 15,0 0-15-15,0 0 11 16,0 0 4-16,38 43 0 15,6-31 3-15,20-1 7 0,39 0 15 16,48-3-19-16,58-1 0 16,57-2 8-16,44-2-7 15,60 0 3-15,51 2 2 16,41 1 7-16,51 2-9 16,31 3 5-16,-1 7-9 15,17 3 1-15,-10 4-3 16,-19 3-2-16,2 0 0 15,-30 2-2-15,-22 0 2 16,-24 2-4-16,-47-4 2 16,-42 1-8-16,-44-6-27 15,-51-3 7-15,-35-5-8 16,-40-5 0-16,-35-1-9 16</inkml:trace>
  <inkml:trace contextRef="#ctx0" brushRef="#br0" timeOffset="220837.6095">15914 6574 56 0,'0'0'22'0,"0"0"-2"0,0 0-17 16,0 0 2-16,0 0-5 15,0 0 12-15,-16-16 9 16,16 16-3-16,0 0-18 15,0 0-9-15,5 0 2 16,12 0 7-16,10 0 0 16,9 3 1-16,16-1-1 15,26-2 0-15,31 0 6 16,35 0 1-16,50-8 11 16,61-7-2-16,61-4-7 15,51 3-8-15,38-3 10 16,39 6-10-16,9 4 0 15,19 0 5-15,17-3-2 16,-15 0 6-16,-3 3 15 0,-4 5-14 16,-32 4-6-16,-21 0-5 15,-19 0-6-15,-31 0-64 16,-32 0-7-16,-52-5-43 16</inkml:trace>
  <inkml:trace contextRef="#ctx0" brushRef="#br0" timeOffset="221436.5517">15427 4324 110 0,'0'0'2'15,"0"0"-2"-15,0 0-38 16,0 0 38-16,0 0 1 15,180 64 12-15,-38-51 2 16,51-5-4-16,51-2 0 16,60-6-7-16,79 0 16 0,61 0-6 15,82-18-5 1,50 6 5-16,23 1-7 0,36 6-1 16,-16 5 17-1,-11 0-10-15,-31 2 3 0,-62 13-12 16,-42 3-1-16,-61 6 0 15,-58 1-3-15,-52-2 0 16,-58-3-11-16,-61-5-21 16,-54-7-13-16,-56-6-22 15,-59-2-39-15</inkml:trace>
  <inkml:trace contextRef="#ctx0" brushRef="#br0" timeOffset="222269.9721">16801 3163 66 0,'0'0'28'0,"0"0"-9"0,0 0-15 16,0 0 3-16,0 0 13 15,0 0 14-15,-6 0-9 16,6 0-6-16,22-5-9 15,27-4-10-15,44-4 0 16,58-4-1-16,62 1 1 16,68-5 1-16,78-4-1 15,73-1 0-15,53 0 7 16,50-1-4-16,24 3 9 16,-18 3-10-16,-7 2 2 15,-35 11-1-15,-63 8 5 16,-56 0-5-16,-67 8-3 15,-58 15 0-15,-53 3-33 0,-46 0-63 16</inkml:trace>
  <inkml:trace contextRef="#ctx0" brushRef="#br0" timeOffset="222786.6472">17107 2475 88 0,'0'0'31'0,"0"0"-16"15,0 0-15-15,93 0 0 16,-16 0 1-16,28 0 1 0,25-2-2 16,28-10-1-16,21-6 1 15,33-1 1-15,39-1 0 16,41-1 2-16,34-1 10 16,18 3 5-16,10 0-9 15,1 2-1-15,-7 2-6 16,-22 6 1-16,-34 5 0 15,-29 4-3-15,-28 0-2 16,-26 6-20-16,-37 6-42 16</inkml:trace>
  <inkml:trace contextRef="#ctx0" brushRef="#br0" timeOffset="223569.3978">18511 1503 30 0,'0'0'38'0,"0"0"3"16,-64-86-9-16,50 67 1 16,10 3 3-16,4 7-13 15,0 8-8-15,0 1-15 0,1 3-6 16,16 25 6 0,3 11 0-16,0 12 1 0,-4 16-1 15,-6 12 0-15,-4 12 1 16,-6 10 6-16,0 8-2 15,0 5-5-15,0 12 1 16,0 13-2-16,0 27 3 16,0 16-3-16,-4 17 6 15,4 10-3-15,0 1 0 16,0 6 5-16,0 11-7 16,6 11 3-16,5 6-2 15,-1-4 2-15,1-12-3 16,-3-3 0-16,0-4-1 15,-1 1 3-15,-7-2-2 16,0-8 4-16,-7-5-4 0,-11 1 2 16,3-1-2-16,7 2-1 15,6 1 1-15,2-7 1 16,0-5-1-16,0-4 5 16,0 2-3-16,0 0-2 15,0-2 0-15,0-11 1 16,0-13 2-16,0-18-3 15,0-18 0-15,0-15-2 16,0-19 2-16,0-15 0 16,2-20-1-16,5-22-7 15,-2-19-44-15,6-24-29 16,-4-24-23-16</inkml:trace>
  <inkml:trace contextRef="#ctx0" brushRef="#br0" timeOffset="224371.0325">20017 2134 107 0,'0'0'16'15,"0"0"3"-15,0 0-19 0,0 0-4 16,0 0 3 0,0 0 1-16,21 2 0 0,-10 11 2 15,-2 2 0-15,2 7-2 16,-1 3 0-16,-2 13-2 15,5 14 2-15,-8 10 0 16,-3 18 3-16,-2 24-1 16,0 21 1-16,0 14 3 15,0 16 0-15,0 3 7 16,0 3-10-16,0 8 3 16,0 8-6-16,0 20 3 15,4 5-3-15,10 6 0 16,2-7 1-16,9-4-1 15,4 8 2-15,-4 17-2 16,-3 18 2-16,-10 10 0 0,-10 3 0 16,-2-3-2-1,0 7-1-15,0-2 1 0,-5 0-11 16,1-11-2-16,1-13 0 16,3-2 5-16,0-11 8 15,0-2 1-15,4-5-1 16,2-14 0-16,-4-6 0 15,-2-13 1-15,0-4 0 16,0-7-1-16,0-11 1 16,0-4 2-16,0-14-1 15,0-10 1-15,0-13-2 16,2-9 3-16,16-14 0 0,-2-5 0 16,2-13-4-1,-5-16 0-15,-2-18-4 0,-1-19-16 16,3-21-30-16</inkml:trace>
  <inkml:trace contextRef="#ctx0" brushRef="#br0" timeOffset="225019.7207">22067 2496 23 0,'0'0'27'15,"0"0"1"-15,0 0-8 0,0 0-20 16,0 0-3 0,0 0 1-16,19 74 2 0,-9-7 1 15,5 18 0-15,5 17 2 16,1 15-1-16,0 16 2 15,3 14-1-15,-5 19 10 16,-4 27 2-16,-1 24-9 16,-14 24 2-16,0 14-6 15,0 5 1-15,0 13-2 16,0 4 0-16,0 9-1 16,0 1 1-16,0-9 1 15,2 5-2-15,9-2-2 16,5-3-2-16,2-4-1 15,0-12 5-15,0-4 0 16,-6-12 0-16,1-16 0 0,-4-17 0 16,4-24-5-16,-1-16-1 15,-7-11 3-15,-1-5-1 16,-4-14 3-16,0-12 0 16,0-13 2-16,0-15-1 15,0-11 0-15,0-9 1 16,16-15-2-16,17-18 0 15,3-18-68-15</inkml:trace>
  <inkml:trace contextRef="#ctx0" brushRef="#br0" timeOffset="225668.9637">23985 3022 142 0,'0'0'5'0,"0"0"-5"16,0 0-34-16,0 0 32 15,0 0 2-15,0 109 0 16,0-38 0-16,-9 15 1 16,-5 15 0-16,1 21 0 15,3 30 5-15,-1 23 2 16,-2 27-6-16,-3 19 6 16,-6 9-7-16,-11 20 5 15,-1 13-2-15,-5 11 3 16,5 6-6-16,10 2 1 0,2 12-2 15,10 8 0-15,2 2 1 16,2-6 0-16,7-23-1 16,1-17 0-16,0-20 0 15,0-22 1-15,9-23 0 16,1-21 4-16,-1-17 14 16,-6-12-7-16,-1-5-4 15,-2-5-3-15,0-10-1 16,0-13-3-16,0-19 0 15,0-18 0-15,0-17 0 16,0-19-1-16,0-19 0 16,-9-16-7-16,-5-13-55 0</inkml:trace>
  <inkml:trace contextRef="#ctx0" brushRef="#br0" timeOffset="226688.3292">18054 2186 6 0,'0'0'1'0,"0"0"14"15,-84-81-1-15,55 55-6 16,5 1-4-16,4 4 17 16,6 1-1-16,3 7 2 15,7 5 4-15,1 5 16 16,1 3-42-16,-2 5-3 16,3 24-7-16,-5 20 10 15,2 23-3-15,-4 28 3 16,2 37 4-16,-6 40 11 15,0 31-3-15,-2 24 2 16,-5 9-4-16,2 4 4 16,-5 13-3-16,-4 6-3 0,1 4-1 15,-3 1 3 1,4-5-3-16,0 10 0 0,3 1-7 16,2-3 0-16,9-12 6 15,5-17-2-15,5-4-4 16,0-8 1-16,15-4-2 15,11-4 2-15,2-14 0 16,0-4 0-16,2 3 0 16,4-3 1-16,1-9-4 15,3-9 0-15,-3-25 2 16,-2-22 0-16,-10-20 2 16,-5-20 0-16,-4-22-1 15,-5-19 1-15,-7-19-2 16,0-17 0-16,-2-12 0 15,0-6 1-15,0-2-1 0,0-2 0 16,0 1-2-16,-4 3-12 16,-7 1-20-16,-3 0-21 15,-11-6-66-15</inkml:trace>
  <inkml:trace contextRef="#ctx0" brushRef="#br0" timeOffset="228336.713">17902 1698 38 0,'0'0'26'0,"0"0"8"15,0 0-6-15,0 0 8 16,0 0-28-16,0 0-2 15,0 0 9-15,2-87 1 16,-2 78-10-16,0 2 23 16,0-2-5-16,0-1-13 0,0 5-5 15,0-2 0-15,0 1 3 16,0-1-8-16,0 0 6 16,0 4-5-16,0 0 13 15,0 3 4-15,0 0-11 16,0 0-8-16,0 0-5 15,0 0-4-15,0 11 3 16,0 14 3-16,-1 19 3 16,-3 18-1-16,-2 14 0 15,-6 12 0-15,-1 14-34 16,-7 6-18-16,-3 0 2 16,2-2-89-16</inkml:trace>
  <inkml:trace contextRef="#ctx0" brushRef="#br0" timeOffset="229520.4755">20063 1158 34 0,'0'0'3'0,"0"0"-3"16,0 0 11-16,0 0 22 15,0 0 12-15,0 0-5 16,-31-39-11-16,31 39-29 16,0 5 0-16,0 24-6 15,0 20 5-15,0 23 1 16,6 27 4-16,-2 36-2 16,-4 23 3-16,0 17-3 15,-13 5 2-15,-8-10-4 0,1-5 2 16,-3-9-2-16,7-1-3 15,7-6-22-15,1-16-55 16</inkml:trace>
  <inkml:trace contextRef="#ctx0" brushRef="#br0" timeOffset="230358.2384">17645 2256 22 0,'0'0'41'16,"0"0"-4"-16,0 0-5 15,0 0-9-15,0 0-5 16,0 0-10-16,-7-2-8 16,7 2 0-16,0 0-3 15,0 0-13-15,11 0 10 0,11 0 3 16,8 5 1-16,11 0 0 15,7 0 2-15,11-3 1 16,7 2-1-16,5-4 0 16,5 0 1-16,-1 2-1 15,-8-1 0-15,-13 2 0 16,-11 0 0-16,-17-3-1 16,-7 4-10-16,-10-1-10 15,-9 1-24-15,0 1-18 16</inkml:trace>
  <inkml:trace contextRef="#ctx0" brushRef="#br0" timeOffset="230684.7303">17897 2346 31 0,'0'0'18'0,"0"0"1"15,0 0 4-15,0 0-1 16,0 0-4-16,0 0 5 15,-23 0-4-15,23 0-10 16,0 0-9-16,0 0-1 16,0 0-2-16,0 0 1 15,5 0-2-15,19 0 0 16,11 0 4-16,12 0 27 16,9 0-14-16,10 0-9 0,-2-4 3 15,3 3-1 1,-9-1-2-16,-13 2-4 0,-11 0-1 15,-17-1 1-15,-7 1-4 16,-10 0-7-16,0 0-2 16,-21 0-45-16,-19 0 33 15,-16 3-1-15</inkml:trace>
  <inkml:trace contextRef="#ctx0" brushRef="#br0" timeOffset="233918.5583">17849 2371 42 0,'0'0'25'0,"0"0"3"15,0 0-9-15,0 0 10 16,0 0 14-16,0 0-21 16,-69 2-22-16,70-2-3 15,19 0 3-15,13 0 8 0,7 0 21 16,13 0-23-16,9 0 1 16,10-4 7-16,5 0 3 15,2-1-3-15,-4 1-2 16,-10 1-5-16,-12-1-1 15,-13 4 0-15,-16-1-4 16,-6 1-1-16,-13 0-1 16,-5 0 0-16,0 0-1 15,-25 0-27-15,-21 0-9 16,-16 10 17-16,-10-1 0 0,-8-3-1 16,-1 0 15-1,4-1 6-15,3-1 0 0,16-2 2 16,8 0-2-1,16-2 4-15,17 0 3 0,10 0 16 16,3 0 0-16,4 0-2 16,0 0-14-16,0 0-6 15,4 0-1-15,17 0 30 16,12 0-16-16,12 0 15 16,8-3-20-16,9-3-2 15,1-1-6-15,-3 2 3 16,-7 1-2-16,-13 2 0 15,-10 0-1-15,-15 2-1 16,-8 0 0-16,-7 0-10 16,-3 0 3-16,-25 0-62 0,-17 0 69 15,-10 0-13 1,-8 4-24-16,0-2 29 0,4 2 3 16,10-2-5-16,10-2 10 15,10 0 2-15,14 0-1 16,7 0 12-16,8 0 22 15,0 0-11-15,8 0-24 16,25 0-3-16,15 0 3 16,17-8 10-16,7 1-1 15,7 0-4-15,-4-2-2 16,-6 4 13-16,-11 0-4 16,-13 2-4-16,-12 0-6 0,-11 1 4 15,-12 2-6 1,-7 0 3-16,0 0-3 0,-3 0 0 15,0 0 1-15,0 0-1 16,0 0 0-16,0 0 0 16,0 0 0-16,0 0 0 15,0 0 0-15,0 2-2 16,0 6 2-16,0 5 0 16,0 3 0-16,0 2 2 15,0 3-2-15,0 2 0 16,0 2 0-16,0 3 0 15,0 4 2-15,0 5 1 16,0 0 8-16,0 1-6 16,4 1-1-16,-1-4 5 15,-1 0-4-15,-1 0-1 0,-1 0-2 16,0-2-1-16,0-3 3 16,0-1-3-16,0-6 0 15,0-5 0-15,1-3 0 16,2 0 2-16,-2-2-2 15,2-3 0-15,-3-3 0 16,0-4 2-16,0-3-1 16,0 2-2-16,0-2 5 15,0 0 25-15,0 0 22 16,-11 0-15-16,-6 0-29 16,-3-2 0-16,-7-4-8 15,-4 2 9-15,-14-2-9 16,-13 1 0-16,-10 0 0 15,-8 0-16-15,-3 1 2 0,10 4 14 16,11 0 1-16,13 0 0 16,8 0-1-16,8 0 0 15,8 0 0-15,4 0 1 16,4 0-1-16,8 0 0 16,2 0-2-16,3 0-5 15,0 0-5-15,0 2-1 16,0 2 5-16,0-1 6 15,0 0-1-15,0-1 3 16,0-1 0-16,0-1 0 16,0 0 2-16,0 0-1 0,0 0 0 15,0 0 1-15,0 0 3 16,0 0 3-16,0 0-2 16,0 0 2-16,0 0 10 15,0 0 10-15,0-9-9 16,0-7-13-16,0-5-3 15,0-10-3-15,0-5 4 16,0-6-2-16,0-7-2 16,1-6 1-16,2-4 1 15,3-2-2-15,2 2 0 16,-1 1-1-16,0 7 1 16,-2 7 0-16,-1 4 0 15,-1 6 0-15,-2 4 0 0,3 9 1 16,-1 3-1-16,-3 4-1 15,3 4 1-15,-1 6 0 16,-2 0 0-16,0 4-1 16,0 0 1-16,0 0-5 15,0 0 0-15,0 0 1 16,0 0-4-16,0 0 0 16,0 0-2-16,0 0-7 15,0 5 4-15,1 6 6 16,0 1 6-16,6 6 1 15,-4 1-4-15,-2 6 4 16,2 4-1-16,1 4-2 16,-4 6 3-16,0 0-2 15,0 5 1-15,0 0 1 0,0 1 0 16,0-2 1 0,0 1-1-16,0-3 0 0,0 1-1 15,0-2 2-15,0 0-1 16,5 0 0-16,-1-7 0 15,2-3 0-15,-1-8 0 16,1-3 0-16,-5-4 0 16,6-3 0-16,-5-1 0 15,2-1 0-15,1-2 2 16,-2-2-2-16,-3-2 0 16,0 1 0-16,0-1 0 15,0-3 0-15,2-1 0 0,-2 2 1 16,0-2-1-16,0 0 0 15,0 0 1-15,2 1-1 16,-2 1 0-16,2 0-1 16,-2 0 2-16,0-2-1 15,0 0 1-15,0 0 0 16,0 0 3-16,0 0-4 16,1 0-1-16,3 0-1 15,1 0-3-15,9 0 5 16,15 0 4-16,10 0 21 15,20-10-6-15,10-4-17 16,7-5 0-16,0 3 1 16,-4-2-2-16,-10-2 1 0,-8 6-2 15,-12 3 1 1,-12 1-1-16,-12 5 0 0,-7 1 0 16,-4 2 3-16,-7-1-2 15,0 1 8-15,0-3-8 16,0 2 7-16,0-3-8 15,-5-4-7-15,-8 3 7 16,2-3 3-16,2 2 1 16,2-2-1-16,-2-5 3 15,-1-1-5-15,-3-1 5 16,-1-5-5-16,-3-4 1 16,-1-3 3-16,-2-3 1 0,-3-1-5 15,1-6 0 1,-5-2 2-16,0-4-1 0,0-3-2 15,1 1 0-15,4-1 0 16,1 6-2-16,1 8 1 16,5 6 2-16,-2 10-1 15,4 1 0-15,-5 6-2 16,2 2-1-16,2-1 1 16,-3 4-13-16,3 1 12 15,2 0-4-15,-1 3-24 16,4 2 28-16,2 0-1 15,2 0 4-15,-6 0 0 16,1 0-5-16,-7 0-5 16,0 3 0-16,-3 8-8 0,1-2 9 15,-4 5-8-15,1-5-5 16,-1 3 17 0,1 0-11-16,4-1 12 0,-3-2 0 15,4-1-4-15,0 0 0 16,5-1 1-16,-1 0 7 15,1-2-2-15,4-1-6 16,2 3 1-16,-2-2-15 16,2 0 9-16,1 0 7 15,-1 1 5-15,2-6 1 16,-1 3 0-16,0-3 1 16,3 2 0-16,1-2 0 15,1 0-1-15,0 0 1 0,0 2 1 16,0-2-2-1,0 0-2-15,0 0 1 0,0 0-1 16,13 0-23-16,11 0 25 16,11 0 15-16,7 0-13 15,9-7 0-15,4 0 0 16,11-4 2-16,3 1-4 16,13 1 1-16,1 0 4 15,-5-1-3-15,-5 4-1 16,-18-1 3-16,-12 2-2 15,-15 3 4-15,-10 2-3 16,-9 0-2-16,-4 0 0 16,-3 0 0-16,-2 0 2 0,0 0 2 15,0 0 4 1,0 0 8-16,0 0 7 0,0 0-10 16,0 0-2-16,0 0-9 15,0 0 9-15,0 0-3 16,0 0-5-16,0 0-1 15,0 0 0-15,0 0-3 16,0 0-2-16,0 0 2 16,0 0-6-16,0 0 0 15,0 2-1-15,0 16 6 16,0 6 0-16,0 8-1 16,0 9 2-16,0 6-1 15,0 11 1-15,0 2 1 16,0 4 6-16,0-4-4 0,0-6 3 15,0-4-5-15,0-6-1 16,0-10 0-16,2-7 3 16,1-8-5-16,-3-10 3 15,0 0-1-15,0-4 3 16,0-3-3-16,0-1 7 16,0-1-3-16,0 0 3 15,-5 0 19-15,-15 0-6 16,-11 2-14-16,-13 3-3 15,-11-2-3-15,-8-2 3 16,-12 2-2-16,-1 1-1 16,1 0 0-16,7 1 1 15,14-2 0-15,11-1-1 0,5 1 0 16,14-3 3-16,7 2 1 16,8-2-4-16,4 0 1 15,5 0-1-15,0 0-3 16,0 0-2-16,0 2-35 15,0-1-14-15,0 0-28 16,7 0 10-16,16-1-39 16,11-3-15-16</inkml:trace>
  <inkml:trace contextRef="#ctx0" brushRef="#br0" timeOffset="234618.266">18262 2741 238 0,'0'0'4'0,"0"0"-4"16,0 0 0-16,0 0 1 15,0 0 29-15,0 0 39 16,0 0-11-16,0 3 3 15,0-3 4-15,0-6-6 16,13-9-28-16,13-7-24 0,9-7-6 16,6-6 7-1,5-6 2-15,5-8 12 0,8-5-12 16,9-7-7 0,6-6-2-16,7-3 0 0,1-3-1 15,-4 2 1-15,-3-1 0 16,1 1-1-16,-3 1 1 15,1 1-1-15,-2 1 0 16,7-5 0-16,4-5 2 16,8-1-2-16,9 1 1 15,5 8-1-15,1 9 0 16,-2 7-5-16,-6 6 5 16,2 6-1-16,-5 1 1 0,-5 6 0 15,0 1 1-15,-7 2 0 16,-2 0-1-16,-1 1 0 15,-1-3-1-15,3 4 1 16,1 0 0-16,6 0-1 16,3-2 2-16,-6-1-1 15,-2 0 0-15,-9 4-1 16,-10 4 0-16,-7 4 1 16,-8 2 0-16,-14 5 0 15,-8 2 0-15,-7 5 0 16,-8 1 1-16,-3-1 0 15,-1 4-2-15,-3-3 1 16,-3 5 0-16,1-1-1 0,-4 2 0 16,0 0-4-16,0 0-14 15,0 0-13-15,0 0-22 16,-11 0-38-16,-13 0 56 16,-8 0-85-16,-2 0 29 15,5 0 34-15,4 0-78 16</inkml:trace>
  <inkml:trace contextRef="#ctx0" brushRef="#br0" timeOffset="234901.5801">21417 544 123 0,'0'0'71'0,"0"0"-20"15,0 0-1-15,0 0-5 0,0 0-11 16,0 0-16-1,24-13 5-15,3 13-23 0,10 0 0 16,-1 7-2-16,0 6 2 16,-6 2 0-16,-11 1-3 15,-5 2-3-15,-6 1 4 16,-8 4 0-16,0 2 2 16,-15 5 1-16,-16 0 6 15,-7-1 1-15,0-1-3 16,1-4-5-16,12-2-40 15,5-3-30-15,9-6-25 16,11-10-43-16</inkml:trace>
  <inkml:trace contextRef="#ctx0" brushRef="#br0" timeOffset="235318.4411">21911 418 195 0,'0'0'12'16,"0"0"23"-16,0 0 22 16,0 0 15-16,0 0 3 0,0 0-25 15,0-19-50-15,0 19 0 16,0 12-13-16,0 9 12 15,0 9 1-15,7 7 0 16,0 2 0-16,4 5 3 16,-2 2 7-16,-1 0 1 15,-1 1 4-15,0 0 3 16,-2-3-2-16,0-2-9 16,-2-5-1-16,-1-4-5 15,-2-8 2-15,0-3-3 16,0-7 2-16,0-3-1 15,0-4 0-15,0-3 2 16,0-3-3-16,0-2-14 0,0 0-30 16,0 0 24-1,0-13-36-15,0-15-146 0,0-10-30 16</inkml:trace>
  <inkml:trace contextRef="#ctx0" brushRef="#br0" timeOffset="236151.452">21959 411 245 0,'0'0'4'16,"0"0"13"-16,0 0 32 16,0 0-15-16,0 0 19 15,0 0-29-15,45-84-22 0,-22 81-1 16,10-3-1-16,11 0 1 15,1 1-1-15,8-4 0 16,3 2 0-16,0-1 2 16,3 1-2-16,5 2 0 15,-2 2 0-15,-7-1 1 16,-3 1-1-16,-10-1 0 16,-6-1-1-16,-5 2 1 15,-8 2 0-15,-2-1 0 16,-3-2 0-16,-7 3 1 15,-2-2 1-15,-7 1-1 16,0 2 17-16,-2 0 7 16,0 0-12-16,0 0-11 15,0 0-2-15,0 0-1 0,0 0 1 16,1 0-4-16,-1 0 1 16,0 0-5-16,4 0-2 15,-2 13 8-15,1 6-3 16,1 4 4-16,-1 4 1 15,-2 4-2-15,1 4 2 16,-2 6 0-16,0 3 0 16,0 4 2-16,0 8 0 15,-10-1 6-15,-2 1 1 16,5-1-2-16,3-7-5 16,3-7 1-16,0-4-1 0,1-5-2 15,0-5 1 1,0-7 0-16,0-3 2 0,0-4-3 15,0-5 1-15,0-4 1 16,0 0-2-16,-5-2 2 16,-3 4-2-16,-6-4 0 15,-12 2 28-15,-16-1-10 16,-14 1-12-16,-19-2 0 16,-13 0-5-16,-4-1 2 15,-8 2 2-15,6-2 7 16,4 0-4-16,8 1-1 15,13 0 2-15,12 1-6 16,14-2 2-16,14 1-2 16,7-1 0-16,11-1 4 0,8 0-3 15,1 0 2-15,2 0 2 16,0 0 0-16,0 0-2 16,0 0 0-16,0 0-4 15,0 0 2-15,0 0-1 16,0 0-3-16,5-1-30 15,14-7-82-15,8-2-122 16</inkml:trace>
  <inkml:trace contextRef="#ctx0" brushRef="#br0" timeOffset="236684.9155">22403 737 233 0,'0'0'14'0,"0"0"7"16,0 0 13-16,0 0 1 15,0 0 22-15,0 0-5 16,-5-12-18-16,19 11-27 16,25-2-7-16,23 0 0 15,21-1 2-15,14 3 0 16,9-1-2-16,4 2 3 16,-3-2 3-16,-15 1-3 0,-11-1 0 15,-19 0 0 1,-17 2-3-16,-16-2 3 0,-12 2-3 15,-12 0-6-15,-5 0-50 16,0 0-11-16,-13 0-12 16,-21 0-31-16,-7 0-2 15</inkml:trace>
  <inkml:trace contextRef="#ctx0" brushRef="#br0" timeOffset="236912.9974">23114 636 168 0,'0'0'21'16,"0"0"-13"-16,0 0 8 0,111-11 22 16,-77 11-8-16,0 0 2 15,-5 0-1-15,1 3-10 16,-6 13-16-16,1 4-1 16,-10 0-3-16,-5 4-1 15,-10 2-1-15,0 1-3 16,-11 1 3-16,-18 1 1 15,-5-2-3-15,0-1-13 16,9-4-70-16,9-8 6 16,11-8-42-16</inkml:trace>
  <inkml:trace contextRef="#ctx0" brushRef="#br0" timeOffset="237417.9446">23499 504 288 0,'0'0'7'0,"0"0"23"15,0 0 8-15,0 0-35 16,0 0-3-16,0 0-6 16,79-5-2-16,-56 44 3 15,-2 5 3-15,-2 9 2 16,0-4 0-16,-4-4 0 15,-2-8 2-15,-3-12-2 16,-2-6 2-16,-5-7-2 0,1-6 2 16,-4-4-2-16,0-2 1 15,0 0 23-15,0-13 119 16,0-17-111-16,-4-9-11 16,-1-8-14-16,-1-8 6 15,4-3-12-15,2 1 0 16,0 2 0-16,2 0-1 15,13 3 1-15,2 4-1 16,4 8 0-16,-1 11 0 16,-6 13 0-16,1 11-1 15,-4 5 0-15,3 11-6 16,1 23-3-16,-1 13 7 16,-9 6-9-16,-5-1 3 15,-9-4-8-15,-23-7-20 16,-8-7 11-16,-1-4 6 0,5-10 7 15,5-2-13-15,6-4-58 16,5-1 14-16,6-1-6 16,5-6-49-16</inkml:trace>
  <inkml:trace contextRef="#ctx0" brushRef="#br0" timeOffset="237612.2284">23798 654 330 0,'0'0'61'0,"0"0"-15"0,0 0-34 16,0 0 22-16,0 0 8 15,0 0-35-15,79-2-5 16,-38 2-2-16,-2 0-14 16,5 0-65-16,-3 2-19 15,-3 3-13-15,2-5 15 16</inkml:trace>
  <inkml:trace contextRef="#ctx0" brushRef="#br0" timeOffset="237973.7063">24224 586 210 0,'0'0'69'16,"0"0"11"-16,0 0-19 16,0 0-61-16,0 0-7 15,0 0 1-15,27 40 5 0,-11-6 2 16,0 0-1-16,-3-1 0 15,-5-4 0-15,-4-9 0 16,-4-11-5-16,0-5-10 16,0-4 15-16,0 0 13 15,0-16 41-15,0-12-26 16,0-4 9-16,0-3-14 16,0-2-10-16,9 0-3 15,7 2-3-15,2 6-5 16,2 8 5-16,-6 8 6 15,-4 10-8-15,2 3-5 16,6 3-7-16,4 18 4 0,4 8 0 16,1 4 2-1,0 3-2-15,-3-2-14 0,1-2-13 16,-3-7-37-16,-1-2-6 16,0-10-43-16,0-7 16 15</inkml:trace>
  <inkml:trace contextRef="#ctx0" brushRef="#br0" timeOffset="238700.6443">24914 478 300 0,'0'0'24'0,"0"0"31"16,0 0-36-16,0 0-19 0,0 0-13 15,0 0 12 1,-36 72 1-16,36-34 0 0,2-1 0 15,10-4 4-15,0-10 3 16,-4-9-7-16,-6-7-5 16,-2-7-38-16,0 0 39 15,-2 0 4-15,-18-10 9 16,-5-9-6-16,-1 2-1 16,1 2 1-16,1 5 3 15,0 7 13-15,2 3-15 16,-2 0-4-16,7 11-8 15,6 8-1-15,5 1 3 0,6 3 5 16,0-1 1 0,5-6 1-16,14-1-1 0,5-5 3 15,10-8 3-15,1-2 2 16,-1 0-6-16,-2-8 4 16,-5-7-2-16,-4-5 2 15,-3-1 6-15,-8 8-1 16,-3 3 7-16,-5 5 41 15,-3 5-33-15,-1 0-26 16,4 2-39-16,3 14 0 16,7 3 35-16,4 4 4 15,6-5-3-15,0-2-3 16,-1-8 6-16,-2-5 0 16,-1-3 3-16,-3 0 0 15,1-10 4-15,-2-7 3 0,-2 1 36 16,-4 1 7-16,-7 7-23 15,-2 3 4-15,-1 5 6 16,0 0-35-16,4 0-5 16,-2 0-12-16,2 0-4 15,4 1 7-15,0 6 9 16,-1-2 0-16,4-3 0 16,3-2 7-16,4 0-2 15,5 0 16-15,-1-12 5 16,-3-2-6-16,-2 0-5 15,-3-2-1-15,0 5-11 16,-4 1-3-16,-2 6-1 0,-6 4-2 16,-2 10-65-16,0 29-142 15,-6 9 27-15,-24 9 11 16</inkml:trace>
  <inkml:trace contextRef="#ctx0" brushRef="#br0" timeOffset="246645.4096">19881 16410 63 0,'0'0'36'16,"-131"19"-36"-16,83-11-21 15,13-1 10-15,15-4 10 16,8-1 1-16,10-2 1 15,2 0-1-15,0 0-28 0,23 0-11 16</inkml:trace>
  <inkml:trace contextRef="#ctx0" brushRef="#br0" timeOffset="251199.7595">21813 16070 75 0,'0'0'11'0,"0"0"-5"16,0 0-3-16,0 0 5 15,0 0 0-15,0 0 5 16,0 0-1-16,18-16 3 0,-18 14 8 16,0-2-4-16,0 3-5 15,0-3 4-15,0 3 1 16,0-1-2-16,0-1-1 15,0 0 9-15,-2 1 9 16,1-1-14-16,-1 1 7 16,2 1-1-16,-2-1-16 15,0 0-3-15,1 0-4 16,-1 2 2-16,0 0-4 16,1-2 4-16,-4 2 0 15,2-1-3-15,2 1 0 16,-4-3-2-16,2 3 1 0,-1 0-1 15,1 0 2 1,-2 0-2-16,0 0 0 0,1 0 1 16,-4 0-1-16,5 0 0 15,-1 0 0-15,3 0 0 16,-1 0 0-16,0 4-1 16,-2-2 1-16,-1 4-2 15,2-3 2-15,1-1 0 16,-2 4-1-16,1-1 1 15,-1 3-1-15,0-3 3 16,0 2-2-16,0 1 0 16,2 0 0-16,-5 3 0 15,5-4 0-15,-3 1 2 16,4-1-2-16,-4-1 0 16,5-1-2-16,0-1 4 0,-3 0-4 15,3-1 2-15,-2 2 0 16,2-3 0-16,-2 5 0 15,2-2 0-15,0 0 0 16,0 1 0-16,0-1 2 16,0 1-4-16,0-3 4 15,0 1-2-15,0 1 1 16,0-1-1-16,0 2 0 16,0 0 1-16,0 1-2 15,4-1 2-15,1-2-2 16,-1 1 2-16,1 0-2 15,-1 0 2-15,1-2-1 0,0 2 1 16,-3-1 0-16,1-2 1 16,1 2 0-16,0-3-1 15,-2 0 0-15,3 1 2 16,-3 0-2-16,3 0 2 16,2-2 0-16,-2 2-2 15,2 0 2-15,3-1 1 16,-3-1-3-16,-2 0 1 15,0 2 2-15,0-2-4 16,0 0 6-16,-1 0-6 16,1 0 0-16,0 0 6 15,0 0 2-15,0 0-3 16,0 0 3-16,0 0-4 16,1 0-2-16,-1-3 11 15,4-1-12-15,-5-2 0 0,3 0 2 16,-2-2-1-16,2 0-1 15,0 0 1-15,-1 0 0 16,1 1-2-16,-2 2 1 16,-1-2-1-16,-2 0 1 15,-1 3 1-15,1-1 9 16,-2 1 4-16,1 2-7 16,2-3-3-16,-1 0-5 15,-1 1 1-15,3-2 1 16,-4 2-2-16,0-1 0 0,2-1-1 15,-2 0 2 1,2 2-6-16,-2-2 8 0,0 1-3 16,1-2 1-16,1 2-1 15,0-1 1-15,-1 1 1 16,-1-1 0-16,4 0-1 16,-4 0-2-16,0 4 2 15,0 0-1-15,2-2 2 16,-2 1-2-16,1 0 0 15,-1 0 2-15,0 1-4 16,0-2 2-16,0 4-4 16,0-5 0-16,0 0 4 15,0 2 1-15,0-3 2 16,0 2-1-16,0 1-2 16,0 0 1-16,0-1-1 0,0 2 0 15,0 2-1 1,0-3 1-16,0 0 0 0,0 2 0 15,0-2 0-15,0 2 0 16,-3-3 1-16,3 3-1 16,-5-1 0-16,1 0 3 15,1 1-2-15,1-1-1 16,2 0 0-16,-4 1 2 16,3 1-1-16,1-2-1 15,0 2 1-15,0 0 3 16,0 0-4-16,0 0 0 15,-2 0 1-15,2 0-1 0,0 0-2 16,0 0 1-16,0 0-2 16,-3 0-12-16,0 0-46 15,-2 0-46-15,-4 17-6 16,-3 1 4-16</inkml:trace>
  <inkml:trace contextRef="#ctx0" brushRef="#br0" timeOffset="253432.3452">22125 16770 31 0,'0'0'24'0,"0"0"26"16,0 0 1-16,0 0 7 0,0 0-4 15,0 0-5-15,0 0-21 16,-16-16-4-16,16 16-3 16,0-2-13-16,0 2-5 15,-2 0 2-15,2-2 3 16,0 2 5-16,-3-1-1 16,3-1 1-16,-4 1-9 15,0-4 1-15,2 1 1 16,-3 2 6-16,0 0-4 15,1 1 10-15,0-2-9 16,3 2-8-16,1 1 2 16,-2 0-2-16,2 0 0 15,0 0-1-15,-3 0 1 0,2-2 2 16,-1 1 0 0,1 1-3-16,-3-2 5 0,2 2 4 15,2 0-5-15,-4-2-1 16,4 2 0-16,-1 0-2 15,-1 0-1-15,2 0 0 16,0 0 1-16,-1 0-1 16,-1 0 1-16,-2 0-2 15,0 0 1-15,0 0-2 16,-2 0 2-16,0 0 0 16,-2 2 0-16,2 1 0 15,-1 3 0-15,3-3 0 16,-3-1 0-16,3 2 1 15,-4-1-1-15,3 2 0 0,0-2 1 16,0 1 0 0,5-3-1-16,-3 0 1 0,2-1-1 15,1 2-4-15,0 0 4 16,-3-1 0-16,3 5-3 16,-1-3 3-16,0 2 0 15,-1 2 0-15,-1 0 0 16,3-1 1-16,0-1-1 15,-3-3 3-15,2 4-2 16,-2-2 0-16,2 2-1 16,1 0 6-16,-2 0-3 15,-2 1-1-15,3-3 0 0,-1 1-2 16,0 0 1-16,2-3-1 16,0 3 0-16,0 1-1 15,0-2 1-15,0 2 0 16,0 0 1-16,0 1-1 15,0-4 1-15,0 4-1 16,0 3 0-16,0-2 3 16,0 1 0-16,0-1 1 15,0-2-3-15,0 1 0 16,0-2-1-16,0 0 1 16,0 2 2-16,0-1-1 15,4 0-1-15,1 0 6 16,-2 1-5-16,1 0 1 0,2-1 1 15,-2-3-4 1,3 3 2-16,1 0 1 0,1 1-1 16,1-1 0-16,1 1-1 15,0-2 1-15,0 2 2 16,1 1-4-16,2-3 2 16,0 0-2-16,-1-3 2 15,1-2-2-15,-4 1 0 16,1-1 0-16,-1 0 5 15,3 0-2-15,-3 0-3 16,0 0 0-16,2-8 13 16,1 0-7-16,-3 0-2 15,0-1-1-15,-2-1-3 0,-2-3 5 16,-2 1-3-16,2-3-1 16,-5-2 0-16,-1 2 4 15,0-6-2-15,0 2-3 16,0-2 2-16,0 1-2 15,0 1 5-15,-7 1-2 16,-1 0-2-16,-2 1-1 16,0 2 2-16,2 0-2 15,-5 3 1-15,4 1-1 16,-2 1 0-16,0 4 0 16,4 1-1-16,-3 2 1 15,4-1-1-15,-1 4 2 16,3-4-2-16,-2 2-4 15,2 2-4-15,1-1-6 0,-4 1-13 16,2 0-6-16,-2 0-31 16,-1 0-69-16,1 11-12 15,-1-1 36-15</inkml:trace>
  <inkml:trace contextRef="#ctx0" brushRef="#br0" timeOffset="255015.728">22165 16860 212 0,'0'0'20'0,"0"0"-15"16,0 0 1-16,0 0 11 15,0 0-10-15,0 0 22 16,-7-21 26-16,5 19-17 15,-2-3-6-15,1 2-6 16,2 1 8-16,-2-1-13 16,3 3-12-16,-1 0-2 15,1 0 0-15,0 0 4 16,0 0 4-16,-1 0-3 16,1-2 1-16,0 2 5 15,-2 0-6-15,2 0 4 16,0 0-4-16,0 0-4 15,0 0-4-15,0-2 3 0,0 2-2 16,0 0 1-16,0-1-4 16,0 1 3-16,0-1-1 15,0 1 1-15,0 0 2 16,0 0 1-16,0 0 4 16,0-4-10-16,0 1-2 15,0-4 6-15,4 0-4 16,7-3-2-16,1 4 2 15,-3-1-2-15,3 2 0 16,1-2 3-16,2-3-3 16,5 2-3-16,-2-1 3 15,6 3 0-15,0-2 2 16,1 2-1-16,2-2-1 0,1 0 1 16,3 0-2-16,0 1 1 15,3 0-1-15,0-1-1 16,-3 1 1-16,3 1 2 15,-4-2-2-15,-1 0 1 16,-2 2 0-16,2-2 0 16,1-3 0-16,0 2 1 15,8 0-1-15,4-2 0 16,9-1 0-16,10 2 0 16,6-2 0-16,5 1 0 15,-5 0-2-15,4 1 2 16,3 1 2-16,-1-1-2 15,5 1 0-15,-5-1 0 16,2 2 2-16,0-2-4 0,1 0 4 16,8 3 0-16,0-3-2 15,-1 2-2-15,-2 1 2 16,-10-1-2-16,4 4 2 16,-7-3 0-16,1 1-1 15,-3 0 1-15,0 0 1 16,-2 1 1-16,3 1-2 15,2 2 0-15,-1 1-2 16,4-3 1-16,0 3 1 16,1-1 0-16,-2-2 0 0,2 1 1 15,-1-1 1 1,3 3-1-16,7-1-1 0,0 2 0 16,-1 0-1-16,-3-2-2 15,-1 1 3-15,0-1 0 16,0 2 0-16,-5-2 1 15,-1 2-1-15,-8 0 0 16,-4 0-1-16,-6 0 1 16,-5 0 3-16,-8 0-2 15,-1 0-1-15,-6 2 0 16,-6 3 0-16,0-2 0 16,-2 2 0-16,-7 1 0 15,3-4 0-15,-2 3 1 16,0-1-1-16,-2 1 1 15,-2-2-2-15,-3-1 2 0,0 0-1 16,-1 0 5-16,2-1 0 16,-3 1-1-16,-2-1 0 15,-1-1-4-15,-3 0 0 16,-1 0 0-16,0 0 0 16,-3 0 0-16,0 0-2 15,0 0-21-15,0 0-13 16,0-10-42-16,0-7-181 15,0-1 83-15</inkml:trace>
  <inkml:trace contextRef="#ctx0" brushRef="#br0" timeOffset="255331.439">26566 16207 391 0,'0'0'0'0,"0"0"-7"16,0 0 4-16,0 0 1 16,0 0 4-16,0 0 6 15,103 20 19-15,-83-12 11 16,-3 3-5-16,0-3-2 16,-3 2-2-16,-4 0-21 0,-3 1 12 15,-2 0-15 1,-5 2 0-16,0 5 0 0,-13-1 2 15,-13 3-2 1,-2 0-5-16,-2-1-2 0,-2 0-15 16,2 1-30-16,4-3-44 15,1-1 11-15,7-2-21 16,2-4-13-16</inkml:trace>
  <inkml:trace contextRef="#ctx0" brushRef="#br0" timeOffset="255915.0803">26881 16349 339 0,'0'0'42'15,"0"0"-42"-15,0 0 0 16,0 0 4-16,0 0 19 15,0 0 51-15,0-32-18 0,0 31-11 16,0 1-3-16,0 0-5 16,0 0-5-16,0 0-16 15,0 0-14-15,0 0-2 16,0 0-3-16,0 0-2 16,0 6 1-16,0 10 4 15,1 6 0-15,5 3 7 16,0 4-3-16,-3 1 0 15,-1 0 0-15,1-2 0 16,-3 0-1-16,0-6-2 16,4-3 2-16,-4-6-3 15,0-3 0-15,0-4 1 16,0-1-1-16,0-2 2 0,0-3-1 16,0 0 1-16,0 0-4 15,0 0-1-15,0 0-6 16,0 0-3-16,0 0-10 15,0 0-8-15,0 0-13 16,0-3-73-16,2-12-108 16,-2 1-51-16</inkml:trace>
  <inkml:trace contextRef="#ctx0" brushRef="#br0" timeOffset="257248.8245">26913 16350 94 0,'0'0'88'15,"0"0"-46"-15,0 0 4 16,0 0-15-16,0 0-28 15,0 0-2-15,-7-14 1 16,0 13 6-16,4 1 16 16,-2-3 8-16,5 2 13 0,0 1-12 15,0 0 4-15,0 0-3 16,0 0-16-16,0-2-11 16,0 2-7-16,0 0 0 15,0 0 0-15,0 0-1 16,0 0-2-16,0 0-2 15,0 0-11-15,0 0 15 16,0 0 1-16,15 0 7 16,4 0-5-16,6-2 2 15,-4 0 0-15,6 0-1 16,-6-1-1-16,-1 1 1 16,-2 0 2-16,-3 0 2 15,-1 0 4-15,-5-1-3 0,2 2-4 16,-5-1-1-1,-3 2-3-15,2 0 1 0,-5 0-1 16,1 0 4-16,-1 0 1 16,0 0 2-16,0-2 0 15,0 2-2-15,0 0 0 16,0 0 1-16,0 0-4 16,0 0-1-16,0 0 2 15,0 0-2-15,0 0-1 16,0 0 0-16,0 0 0 15,0 0 1-15,0 0-1 16,0 0 0-16,0 0 4 16,0 0-3-16,0 0 3 15,0 0 0-15,0 0-4 16,0 0-2-16,0 0 2 0,0 0-2 16,0 0 0-16,1 0 0 15,2 0 1-15,0 0 1 16,2 6 3-16,2 2 3 15,0 5-4-15,-1 0 4 16,1 0-2-16,-1 3-2 16,-2 0 4-16,0 0 2 15,0 0-7-15,-2-2 7 16,-1-2-4-16,-1-3 1 16,0-1-2-16,0 0-3 15,0 0 3-15,0-2-3 16,0 1 1-16,0-1-1 0,0 0 1 15,0 1-1-15,0 1 0 16,0-1 0-16,0 0 2 16,0-2-2-16,0 2 1 15,0-2-1-15,0-3 0 16,0 4 1-16,0-3-1 16,0 2 0-16,0-1 1 15,0-3-1-15,0 1 0 16,0 0 0-16,0 0 0 15,0-1 0-15,0 0 2 16,0 1-3-16,0 2 2 16,0-3-1-16,0 1 0 0,0 1-1 15,0-3 1 1,0 2 0-16,0-2 1 0,0 0 1 16,0 0 1-16,0 0-2 15,0 0 5-15,0 0 7 16,0 0-8-16,0 0 5 15,0 0 1-15,0 0-10 16,0 0 6-16,-7 0 1 16,-14 0-6-16,-6 0 2 15,-4 0-2-15,2 0 10 16,-4 0-2-16,2 0-2 16,-1 1-3-16,-1 1 6 15,2 0-5-15,1 1 1 0,3-3 6 16,0 0-3-1,6 1-2-15,5-1-7 0,3 0 7 16,6 0 5-16,6 0-8 16,1 0 0-16,0 0-4 15,0 0-2-15,0 0 0 16,0 0-1-16,0 0 2 16,0 0-4-16,0 0-15 15,0 0-23-15,0 3-43 16,-7 0-115-16,-24-3-326 15</inkml:trace>
  <inkml:trace contextRef="#ctx0" brushRef="#br0" timeOffset="270613.3956">12146 18514 14 0,'0'0'59'16,"0"0"-23"-16,0 0 9 16,0 0 14-16,0 0 2 15,0 0 23-15,0 0 6 16,-67 5 2-16,67-5-46 15,0 0-26-15,0 0-13 0,0 0-4 16,0 0 3-16,0 0 1 16,0 0 2-16,0 0 2 15,0 0-3-15,0 0-3 16,0 0-5-16,0 0-5 16,16 0 5-16,9 0 15 15,9 0 10-15,7 0-16 16,7 0-1-16,9-6 3 15,9-8-6-15,7-6 5 16,5 0-9-16,3 1 5 16,2 0 4-16,7-2-10 15,5 1 7-15,8-1-7 16,4-2 7-16,-1 0-13 0,2-1 12 16,-4 0-8-16,-3-3 2 15,-6-2-2-15,0 1 2 16,0-2 6-16,8 0-6 15,6-2-9-15,4-2 9 16,13-1 3-16,6 2 9 16,6-2-11-16,4 1 4 15,-6 2-6-15,-12 0 3 16,-11 4-2-16,-10 0 3 16,-11 2-3-16,-8 4 0 15,-7 3-1-15,-13 2 1 16,-11 4-2-16,-13-1 2 0,-6 5 1 15,-11 1-1-15,-5 2-2 16,-7 0 0-16,-5 4 0 16,-1 0 4-16,-5 2 2 15,0 0-4-15,0 0 4 16,0 0-1-16,0 0-1 16,0 0-1-16,0 0 0 15,0 0-1-15,2 0 0 16,-2 0 0-16,2 0-1 15,-2 0 1-15,0 0-2 16,0 0 0-16,2 0-2 16,-2 0-2-16,0 0-4 15,0 0-1-15,4 0 4 16,4 8 2-16,3 9 5 16,3 6 0-16,1 6 0 0,4 6 2 15,3 6-2-15,-1 6 0 16,2-1 1-16,-1 2 0 15,-2-2-1-15,-4 3 0 16,2-3 1-16,-2 2-1 16,-3 0 1-16,-1-1-1 15,-2-1 1-15,-1-5 0 16,-1-6-1-16,-1-5 0 16,0-4 0-16,0 3 2 15,-2 1-1-15,3-6-1 0,-6-1 0 16,2-7 0-1,-4-5 1-15,2-3-1 0,-2-3 0 16,0-2 0-16,0 0 2 16,0-1-2-16,0 1 0 15,0-1 3-15,0 1-3 16,0 3 2-16,-6 1 0 16,-13 5-1-16,-10 6 4 15,-13 3-5-15,-17 6 0 16,-17 3 0-16,-20 4-2 15,-19 3-2-15,-17-3 4 16,-6 1 0-16,-6-2 0 16,2 2 0-16,3 2 0 15,2-1 2-15,2 0-2 16,5-1 2-16,3 1-2 0,2-1 1 16,2-2 0-16,6 0 0 15,1 0-1-15,8-1 0 16,6 2 0-16,9-3 0 15,0 1-1-15,5-2 2 16,13-5 0-16,8-3 0 16,11-4-2-16,10-3 2 15,8-1-1-15,3-3 1 16,4 1-2-16,2-4 4 16,3 2-5-16,5-2 4 15,-1 1-2-15,3-6 0 16,-2 6 0-16,0 0 0 0,0 0 0 15,-1-2 0 1,2 0-2-16,1-1 2 0,1 0 0 16,2 0 0-16,1 0 0 15,0 0 0-15,-7 1 0 16,5-1 3-16,-2 0-3 16,4-1 1-16,-3 0-1 15,11-2 0-15,-4-1-1 16,5-1 1-16,2-1 0 15,2 0 1-15,2 0-1 16,0 0 0-16,0 0 1 16,0 0-1-16,0 0 0 15,0 0 3-15,0 0 0 16,0 0 8-16,0 0-1 16,-6 0-4-16,-3-1-5 0,-7-10-1 15,-6-7 1-15,-1-5 0 16,-4-8-1-16,-7-13-2 15,-2-12 2-15,-4-11 0 16,-1-3 0-16,-1 0 0 16,1 2 0-16,2 8 0 15,3 8 0-15,9 11 0 16,2 9 2-16,7 7-2 16,3 0 2-16,-1 0-2 15,2 1-2-15,-1-1 1 16,2 5 1-16,1 0 3 15,4 4-3-15,2 1-5 0,-2 0 5 16,2 4 0-16,1 2 1 16,-1-1-1-16,2-1 1 15,-1-1-2-15,0-2 1 16,-1 1 0-16,5 1-1 16,-2-1 1-16,-1-2-6 15,4 3 4-15,-1-3-3 16,-1 1 3-16,2 1 0 15,0-2 0-15,-3 6 2 16,3 2 2-16,0 0 0 16,0 2-2-16,0 1-3 15,0 1-5-15,0 2 0 16,0-4 2-16,0 2 4 0,0-1 1 16,0 3-18-16,0 1 7 15,0-2-14-15,0 2 2 16,7-4 21-16,6-1 3 15,1-2 0-15,3 3-2 16,1-4 4-16,6 2-4 16,-4 1 1-16,4-2-1 15,-4 5-4-15,1-4-1 16,-1 4 3-16,-2 2-6 16,-6 0 0-16,-3 0 4 15,-2 0 4-15,-2 0 2 16,-3 0 0-16,0 0-1 0,-2 0-1 15,2 0 0-15,-2 0-6 16,0 0-4-16,2 0-11 16,1 0-4-16,6 0 7 15,0 0-2-15,6 0-17 16,2 2-37-16,7 4 2 16,8-2-34-16,6-1 37 15,5-1-73-15</inkml:trace>
  <inkml:trace contextRef="#ctx0" brushRef="#br0" timeOffset="271546.2818">13456 18372 11 0,'0'0'43'0,"0"0"-16"15,0 0-11-15,0 0 18 16,-30-86-5-16,23 74-7 16,0 5 24-16,3 2 5 0,1 0 6 15,2 0 1 1,0 2 13-16,-2-1-1 0,3 1-9 15,0 3-13-15,0 0-18 16,0 0-22-16,0 0-8 16,0 0-5-16,3 17-9 15,15 13 14-15,7 15 3 16,5 7 8-16,4 9 4 16,2 5-6-16,-1-1-1 15,1 1 4-15,-2-7-1 16,-2-3-3-16,-4-4 6 15,0-7-10-15,-1-2 6 16,1-4-5-16,-1-2 3 16,-3-3 3-16,1-6-9 15,-5-1-2-15,-6-7 2 16,-4-7-1-16,-4-1-1 16,-2-8 0-16,-4-1 0 0,0-3 3 15,0 0-2-15,0 0-1 16,2 0-8-16,-2 0-12 15,0 0-6-15,0 0-11 16,-2-3-14-16,-12-13-115 16,-10-2-86-16</inkml:trace>
  <inkml:trace contextRef="#ctx0" brushRef="#br0" timeOffset="272180.2617">12900 18855 387 0,'0'0'46'15,"0"0"20"-15,0 0-50 16,0 0-13-16,0 0-6 16,0 0-4-16,25 11 6 0,4 22 1 15,10 13 21 1,-1 2-3-16,-4 1-12 0,-1-3-4 16,-5-4 4-16,-4-6-1 15,-6-10-1-15,-4-4-1 16,-5-12-1-16,-5-4-1 15,-4-2 3-15,0-4-1 16,0 0 7-16,0 0 6 16,-16-10 22-16,-17-22-29 15,-15-17-9-15,-8-17-2 16,-5-12 0-16,0-2-1 16,12 5 3-16,11 14 2 15,17 14 1-15,12 16-3 16,9 8-3-16,0 5 2 0,0 4-4 15,12 0 5-15,15 2 1 16,-1 3-1-16,12 4-1 16,3 5-1-16,1 0-1 15,1 17-4-15,-6 10 3 16,-8 8 3-16,-11 4-1 16,-14 7-2-16,-4 0 3 15,-10-1-2-15,-18-4 2 16,-3-7 0-16,2-8-3 15,2-8 2-15,1-5-26 16,5-5-42-16,2-3-25 16,4-5-40-16,6 0-4 15</inkml:trace>
  <inkml:trace contextRef="#ctx0" brushRef="#br0" timeOffset="272950.2436">14239 18454 263 0,'0'0'94'16,"0"0"-94"-16,0 0-12 15,0 0 9-15,0 0 3 16,0 0 35-16,-12-15 14 15,12 15-39-15,0 0-10 16,6 15-12-16,12 12 12 16,6 10 13-16,0 5 13 0,-3 4-9 15,2-5-16 1,-9-8 5-16,1-6-4 0,-5-7-2 16,-4-8 2-16,-5-5-1 15,-1-5 1-15,0-2 3 16,0 0 2-16,0 0 8 15,0 0 27-15,-14-21-23 16,-11-14-19-16,-2-15-2 16,-1-12-2-16,1-7 1 15,10 4-7-15,3 10 9 16,8 15-3-16,2 16 4 16,4 14 1-16,0 6-1 15,0 4-6-15,0 0 5 16,17 0 0-16,6 0-2 0,11 6-4 15,11 17 1 1,6 7-2-16,9 7 8 0,2 4 4 16,-4-2-4-16,-7-4 0 15,-4-7 5-15,-12-8-3 16,-11-7-1-16,-8-7-1 16,-7-5 1-16,-6-1 4 15,-3 0 6-15,0 0 32 16,0-12-3-16,0-19-14 15,0-14-17-15,0-9-9 16,-10-10 1-16,1-1-2 16,-1 4-10-16,6 10-24 15,4 17 7-15,0 15-18 0,0 14-68 16,2 5-95 0</inkml:trace>
  <inkml:trace contextRef="#ctx0" brushRef="#br0" timeOffset="274061.365">13006 19197 45 0,'0'0'78'15,"0"0"-51"-15,0 0-27 16,0 0-5-16,0 0 5 16,0 0 10-16,30 0 16 15,-22 0-9-15,-1 0-5 16,-7-1 1-16,0 1 39 16,0 0 19-16,0 0-14 15,0 0 8-15,0 0-26 16,0 0-20-16,0 0-17 15,0 0-1-15,0 0-1 16,0 0 3-16,0 0-1 16,0 0-1-16,0 0 0 15,0 0-1-15,0 0 0 0,0 0-1 16,0 0 2 0,0 0-1-16,0 0 0 0,0 0 3 15,0 0-2-15,0 0-1 16,0 0 1-16,0 0 4 15,0 0-2-15,0 0 0 16,0 0-2-16,0 0 0 16,0 0 1-16,0 0-2 15,0 0 3-15,0 0-3 16,0 0 0-16,0 0 0 16,0 0 0-16,0 0-1 15,0 0-1-15,0 0 2 16,0 0 0-16,0 0 0 15,0 0-1-15,0 0 1 0,0 0-1 16,0 0 1-16,0 0 0 16,0 0 0-16,0 0 0 15,0 0 0-15,0 0 0 16,0 0 0-16,0 0 0 16,0 0-1-16,0 0 1 15,0 0 0-15,0 0-2 16,0 0-8-16,0 0-16 15,0 0 3-15,0 0-11 16,0 0-17-16,0 0-6 0,0 0-33 16,3 1-2-1,1 5 63-15,3 1-110 16</inkml:trace>
  <inkml:trace contextRef="#ctx0" brushRef="#br0" timeOffset="274900.26">15133 18899 155 0,'0'0'144'15,"0"0"-55"-15,0 0-50 0,0 0-31 16,0 0-8 0,0 0-3-16,0-3 1 0,0 3 0 15,0 0 0-15,0 0-28 16,0 0-9-16,-12 0-11 15,-3 10-19-15,-5 0 10 16,-4-1-90-16</inkml:trace>
  <inkml:trace contextRef="#ctx0" brushRef="#br0" timeOffset="275268.0432">13034 19649 641 0,'0'0'0'0,"0"0"-21"0,0 0-147 15,0 0 72-15,0 0 25 16,0 0 48-16,-10 0-4 15,18 0-20-15,-1 4-141 16</inkml:trace>
  <inkml:trace contextRef="#ctx0" brushRef="#br0" timeOffset="292511.0255">672 831 104 0,'0'0'14'15,"0"0"11"-15,0 0 24 16,0 0 11-16,0 0 11 15,0 0-22-15,0 0 6 16,-18-37-12-16,18 34 21 16,-4 1-13-16,1 2-14 15,2 0-4-15,1 0-15 16,-1 0-10-16,1 0-7 16,-3 0-1-16,1 0-3 15,2 9-1-15,0 10 2 16,0 5 2-16,0 7 2 15,0 4 3-15,0 2 2 16,0-2 0-16,0 5-4 0,0-5 0 16,6 2 1-16,-2-4-2 15,2-1-2-15,-1-2 0 16,1-2 1-16,-1 0-1 16,2-2 0-16,-5-4 0 15,1-4-22-15,1-4-24 16,2-4-58-16,-5-4-65 15,-1-6 1-15</inkml:trace>
  <inkml:trace contextRef="#ctx0" brushRef="#br0" timeOffset="293626.9201">475 1175 280 0,'0'0'31'0,"0"0"-23"15,0 0 30-15,0 0 24 16,0 0-3-16,0 0-32 16,-4-5-16-16,4 5-7 15,0 0-2-15,0 0-2 16,18-4 0-16,6-3 2 15,15-3-1-15,0-3-1 0,-1 1 0 16,2-2-11-16,-6 2-66 16,-8 1 9-16,-1 1 3 15,-8 2 8-15,-4 0 22 16,-6 5 29-16,-1 0 6 16,-5 2 11-16,1 1 34 15,-2 0 19-15,0 0-18 16,2 0-20-16,1 0-24 15,-1 0-1-15,3 9 6 16,4 4 20-16,0 2 7 16,-3-1-5-16,1-2 0 15,0 0-7-15,-2-5-6 16,0 0-8-16,-1-6-7 16,0 1 4-16,-2-2-3 0,-2 0 4 15,0 0 4-15,0 0 10 16,0-7 50-16,0-16-48 15,1-1-21-15,1 1-1 16,2 6 4-16,-2 9-4 16,-1 3 1-16,0 5-1 15,-1 0-4-15,3 0 0 16,4 0-3-16,5 0 4 16,4 0 3-16,0 0 2 15,5-5-2-15,-1-2 3 16,-2-7-3-16,-4-1 2 15,-3-1 0-15,-8-3-1 0,-3 0-1 16,0 5 3-16,-1 3-1 16,-10 5 1-16,2 2-1 15,2 4 0-15,0 0-2 16,1 0-4-16,2 15-2 16,3 5-2-16,1-1 6 15,0-3 0-15,0 3 0 16,11-6-1-16,13-1 0 15,4-4 3-15,6-1 0 16,3-4 1-16,-2-3-1 16,-4 0 2-16,-2 0-2 15,-10 0 0-15,-6 0 0 16,-6 5-4-16,-2 4 2 0,-5 4-2 16,0 4-1-16,0-3 5 15,-12 1 0-15,-1-3 0 16,-1-5-2-16,4-5 2 15,0-2 3-15,1 0 0 16,1 0-2-16,1-4 5 16,0-11-1-16,7-3-5 15,-3-3 0-15,3-1 0 16,0 3 1-16,0 4-1 16,10 5-1-16,0 6-2 15,4 3-1-15,1 1-1 16,4 0 3-16,-1 0 0 15,3 0 0-15,-5 0 1 16,2 5 1-16,-2-3 0 16,-3-2 1-16,-4 0-1 0,0 0 2 15,-1 0-2-15,-2 0 3 16,4 0-1-16,0 0-2 16,0-9 0-16,2-1-10 15,-3-2-28-15,9 1-24 16,0-4-70-16,2-3-69 15</inkml:trace>
  <inkml:trace contextRef="#ctx0" brushRef="#br0" timeOffset="293850.1372">1540 1046 468 0,'0'0'54'0,"0"0"-11"15,0 0 34-15,0 0-12 16,0 0-28-16,0 0-31 16,40-19-4-16,-4 3-2 15,6-1 0-15,9 1 0 16,6-5-34-16,-1 2-31 16,0-1-75-16,-11 1-77 15,-9-1-79-15</inkml:trace>
  <inkml:trace contextRef="#ctx0" brushRef="#br0" timeOffset="294106.1499">1839 922 338 0,'0'0'32'0,"0"0"-19"15,0 0 30-15,0 0 29 16,0 0-17-16,0 0-38 15,-3 0-12-15,3 0-5 16,0 0 4-16,0 0-4 16,0 0 0-16,0 0 0 15,0 0-2-15,0 0 0 16,0 0 0-16,0-1-23 0,0 1-45 16,0 0-21-16,0-2-16 15,0 2-19-15</inkml:trace>
  <inkml:trace contextRef="#ctx0" brushRef="#br0" timeOffset="294395.2965">1839 922 110 0,'-126'35'25'0,"108"-31"-21"16,1-2 27-16,7-2 5 15,0 1-3-15,6-1-3 16,3 0 10-16,-1 0 6 15,2 0 18-15,0 0 13 16,0 0-8-16,0 0-38 0,0-5-9 16,13-6-15-16,10-3-2 15,6-1 7-15,7 3-5 16,0-4-7-16,1 4 2 16,2 1 0-16,-3 0-2 15,-4 5-2-15,-5 0-32 16,-8 2-58-16,-10 4-44 15,-6-2-11-15,-3 2-6 16</inkml:trace>
  <inkml:trace contextRef="#ctx0" brushRef="#br0" timeOffset="294693.8689">1767 774 251 0,'0'0'41'15,"0"0"-27"-15,0 0 38 16,0 0 5-16,0 0-4 16,0 0-27-16,3-18-24 15,17 13 3-15,9 0 10 16,1 2-3-16,-1 3 1 16,1 0-6-16,-1 0-2 15,-6 0-2-15,-3 7 1 16,-5 4-4-16,-1-1 0 15,-6 3 1-15,-4 2-1 16,-4 4 2-16,0 7 2 0,-26 8-4 16,-16 4-58-1,-7-1-89-15,-2-4-151 0</inkml:trace>
  <inkml:trace contextRef="#ctx0" brushRef="#br0" timeOffset="295510.3412">2255 443 216 0,'0'0'52'0,"0"0"16"0,0 0 20 16,0 0 3-16,0 0-20 15,0 0-30-15,-10-19-5 16,10 19-20-16,0 0-10 15,0 0-6-15,0 0 0 16,0 4-7-16,0 21 4 16,0 10 3-16,0 8 3 15,0 7-1-15,8 0 6 16,4 5-4-16,-2-2-1 16,2-3-1-16,1-2 2 15,4-3-4-15,0-3 1 0,0-3-2 16,2-2 2-1,-3-6-1-15,2-1 0 16,2-2 2-16,-4-4-4 0,-2-4 3 16,3-2-1-16,-1-3 0 15,0-4 0-15,4-2 0 16,-2-4 5-16,2-1-4 16,1-4 1-16,2 0-1 15,6 0-1-15,-3-12-2 16,-1-5-38-16,-4-5-71 15,-10-5-141-15</inkml:trace>
  <inkml:trace contextRef="#ctx0" brushRef="#br0" timeOffset="295764.2945">2152 472 343 0,'0'0'35'0,"0"0"-32"16,0 0-2-16,0 0-1 16,0 0 10-16,0 0 8 15,42-18-9-15,-1 10-6 16,13-4-3-16,8-1-3 15,20-1-99-15,1-9-68 0</inkml:trace>
  <inkml:trace contextRef="#ctx0" brushRef="#br0" timeOffset="296665.9482">3840 264 162 0,'0'0'36'0,"0"0"-4"16,0 0 23-16,0 0 25 15,0 0-9-15,0 0-15 16,-7 0-20-16,7 0-11 15,0 0-6-15,0 0-8 16,0 0-6-16,0 0-4 16,7 0 0-16,20-10 2 15,16 2-1-15,6-5 0 16,6 2 4-16,-2 3 2 0,-5 2-5 16,-8 4 0-16,-8 2-2 15,2 0 1-15,-7 0 2 16,-4 7-4-16,-1 9-2 15,-2 7 2-15,-1 9 2 16,-2 5-1-16,-1 3 1 16,-5 3-1-16,1 2 5 15,-4 0 4-15,2-3-3 16,-3-1-1-16,0-4 2 16,0-2-6-16,-1-3 3 15,0-4 0-15,-1-3-2 16,-1-5-1-16,3 0-2 15,-4-3 3-15,1 0-2 16,-2-1 0-16,2-3 0 16,-3 1-1-16,2-3 1 0,1-2 0 15,-4-2-1-15,0-1 3 16,0-1 1-16,0-1 8 16,-21 3 12-16,-12 0 12 15,-21 2-22-15,-17 1-12 16,-18-1 2-16,-13 4-4 15,-13 0-3-15,-4 4-54 16,-8-1-19-16,2-1-98 16,6-1-133-16</inkml:trace>
  <inkml:trace contextRef="#ctx0" brushRef="#br0" timeOffset="306175.8915">13914 16068 332 0,'0'0'10'0,"0"0"-10"16,0 0 1-16,0 0 0 16,0 0 14-16,0 0 14 0,0 0-4 15,-52 9-1 1,52-9-7-16,0 0 1 0,0 0-8 16,0 0-10-16,0 5 0 15,16 2 0-15,17 2 5 16,23-2 16-16,18-1 0 15,14-6-10-15,10 0-7 16,11-15-2-16,5-5-1 16,-2-2 1-16,-4-1 0 15,-5 1-1-15,-5 2 0 16,-10 1 0-16,-7 3-1 16,-15 3 1-16,-14 0-1 15,-9 5 1-15,-14 4-1 16,-14-1 0-16,-9 3 0 0,-6 0 4 15,0 1-4 1,0-1 1-16,0 0 10 0,0 2-4 16,0 0-1-16,0 0-4 15,0 0-1-15,0 0-1 16,0 0 0-16,0 0-3 16,0 5 0-16,0 15 2 15,0 7 1-15,0 8 1 16,0 8-1-16,0 7 0 15,0 5 0-15,0 2 1 16,0 5-2-16,0 2 1 16,0 0 0-16,0-1 0 15,0-8 0-15,0-2 1 16,3-6-1-16,3-7 0 16,-1-7 0-16,0-9 0 0,-5-8 2 15,0-6-2-15,0-7 0 16,0-3 1-16,0 0 0 15,-20 0 1-15,-17 0 2 16,-12 0-4-16,-16-7 0 16,-11-4 0-16,-9 5 0 15,-3 1 2-15,5 2 5 16,6-1 13-16,4 4-5 16,5 0-13-16,4 0-2 15,-2 0 0-15,7 0 0 16,1 4 0-16,7 2 0 15,6 1 2-15,6-2-4 0,6 2 2 16,3-2-3-16,3 1-4 16,9-1-2-16,0 0-1 15,4 0 9-15,0-2-6 16,0 1 5-16,4-2 1 16,3-1-3-16,0 0 4 15,6-1 0-15,0 0 4 16,1 0-4-16,0 0 0 15,0 0-2-15,0 0 5 16,0 0-3-16,0 0 1 16,0 0 0-16,0-2 4 0,0-15-4 15,0-5 0 1,0-8 4-16,0-9 3 0,0-9-7 16,0-11 1-16,0-12-2 15,0-5 0-15,0-8-4 16,0 6-7-16,0 11-12 15,0 14-8-15,2 19-24 16,5 17-75-16,-1 11-8 16,-2 6-13-16</inkml:trace>
  <inkml:trace contextRef="#ctx0" brushRef="#br0" timeOffset="306575.8208">13978 16215 39 0,'0'0'59'0,"0"0"-15"15,0 0-22-15,0 0-4 16,0 0-11-16,0 0-7 15,-30-89-1-15,22 66-1 16,2-2-11-16,1 6 13 16,0-1 1-16,1 3 6 15,3 4 5-15,1 1-11 0,0 0-1 16,0 3 1 0,0-2-1-16,11 1 0 0,4 4 3 15,2 4 22-15,6 2-6 16,4 0-14-16,2 18-4 15,1 12 11-15,4 11-9 16,-1 7 1-16,-7 0-3 16,-5 1-1-16,-7-1 0 15,-10-5-25-15,-4-5-31 16,0-7-27-16</inkml:trace>
  <inkml:trace contextRef="#ctx0" brushRef="#br0" timeOffset="306809.9846">14255 15783 450 0,'0'0'0'0,"0"0"-112"15,0 0 49-15,47 85 61 16,-26-41 2-16,-1 2 0 15,-6 0-4-15,-3-5 4 16,-9-6-5-16,2-6-11 16,-4-6-10-16,0-8-10 15,0-7-20-15,0-8-60 16</inkml:trace>
  <inkml:trace contextRef="#ctx0" brushRef="#br0" timeOffset="306983.6882">14453 16007 166 0,'0'0'164'15,"0"0"-164"-15,0 0-11 16,27 85-9-16,-17-53-2 16,-3-5-19-16,-4-6-13 0,-2-9 0 15,2-7-65 1</inkml:trace>
  <inkml:trace contextRef="#ctx0" brushRef="#br0" timeOffset="307177.0163">14720 15919 206 0,'0'0'149'15,"0"0"-149"-15,0 0-4 16,0 0 4-16,48 90 1 15,-34-62-1-15,0-6-1 16,-3-5-11-16,-4-8-4 16,0-2-14-16,-1-3-26 15,-1-1-27-15</inkml:trace>
  <inkml:trace contextRef="#ctx0" brushRef="#br0" timeOffset="311143.073">4248 18476 19 0,'0'0'41'16,"0"0"21"-16,0 0 3 16,0 0-1-16,0 0-1 15,0 0 25-15,-34-41 6 16,30 37-34-16,2 0-20 16,-2 0-11-16,3-2 3 15,1 4 0-15,0-3-13 16,0-5-8-16,11-3-6 0,13-3-3 15,17-4 2-15,7 5-2 16,4 3-1-16,-3 11 0 16,-6 1-1-16,-11 0-3 15,-7 9-2-15,-11 9-4 16,-11 4-4-16,-3 6 6 16,-5 5 7-16,-20 0 0 15,-8 0 0-15,-1-5 0 16,3-3 0-16,7-7-2 15,6-8-1-15,9-5 3 16,8-3 3-16,1-2-2 16,0 0-1-16,0 0-10 15,0 0-9-15,14 0-6 0,7 0 24 16,12 4-1 0,-2 6 2-16,1 4-2 0,-9 5-1 15,-5 1-3-15,-10 0-6 16,-8 4-2-16,0 2 1 15,-15 3 13-15,-19 1 4 16,-4-2-4-16,-6-2 0 16,-1-8 9-16,6-7-4 15,0-4-1-15,7-7 16 16,2 0-7-16,5 0-11 16,2 0 5-16,4-7-7 15,6-3-10-15,-1 0-11 16,7-5-27-16,7-2-96 0,0-3-70 15</inkml:trace>
  <inkml:trace contextRef="#ctx0" brushRef="#br0" timeOffset="311724.861">4232 18282 179 0,'0'0'0'16,"0"0"2"-16,0 0-2 0,0 0 20 15,0 0-3 1,-100-52 12-16,75 52 12 0,-5 0-17 16,0 2-3-16,-3 17 2 15,0 3-1-15,2 6 4 16,-1 5 4-16,6 4-15 15,1 2 2-15,10 3 0 16,2 5-4-16,3 2 2 16,7 2-10-16,3 5 1 15,0-2 0-15,26-1-2 16,5-2 2-16,8-2 5 16,12-7-6-16,5-1-1 15,2-11-4-15,9-6 4 16,-3-11-6-16,9-7 5 0,0-6-6 15,0 0-4-15,0-15 3 16,-5-12-4-16,-8-4 7 16,-8-8 2-16,-9 0 0 15,-7-3 8-15,-10-3 3 16,-9-3 6-16,-10-7 1 16,-3-6-8-16,-4-4 0 15,0-1-6-15,-16 5-5 16,-8 10 3-16,-10 8 2 15,-5 8 8-15,-10 7-10 16,-6 8-3-16,-6 9 0 16,1 7-3-16,3 4-4 15,9 0-10-15,9 17-24 16,9 5-54-16,10 6-25 16,12-1 7-16,8 1-41 0</inkml:trace>
  <inkml:trace contextRef="#ctx0" brushRef="#br0" timeOffset="311947.6844">4761 18572 244 0,'0'0'0'0,"0"0"0"15,0 0 0-15,0 0 26 16,0 0 27-16,0 0-24 16,110 4-17-16,-69-16-12 15,3-3-27-15,1-2-74 16,0-2-61-16</inkml:trace>
  <inkml:trace contextRef="#ctx0" brushRef="#br0" timeOffset="312375.4767">5383 18252 417 0,'0'0'11'0,"0"0"-7"16,0 0 16-16,0 0 15 15,0 0-33-15,0 0 1 16,-7 85-3-16,7-31 10 15,4-1 17-15,3-8-3 16,4-10-12-16,-2-8-1 16,2-6-7-16,3-8 1 15,-5-6-5-15,8-7-2 16,-2 0 2-16,5-5 5 16,0-16 10-16,-4-8-7 0,-3-6-1 15,-4-2-2 1,-2 5 4-16,-2 7 24 0,-4 11-14 15,-1 9 14 1,0 5-33-16,0 0-5 0,1 19-3 16,3 15 0-16,3 15 8 15,0 7 1-15,0 1-1 16,0 0-9-16,-1-4-21 16,0-3-14-16,-3-7-30 15,2-6-58-15,-3-8-24 16,2-13-96-16</inkml:trace>
  <inkml:trace contextRef="#ctx0" brushRef="#br0" timeOffset="312858.6293">5466 18282 56 0,'0'0'422'16,"0"0"-421"-16,0 0-1 16,-115-78 0-16,85 78-3 15,-4 0 3-15,3 14 7 16,-6 13-7-16,1 10-3 16,1 8 3-16,3 5 0 15,3 6-1-15,8 4 0 0,6-2 1 16,3 6 0-1,8-5-4-15,4 1 2 0,0-6-4 16,11-8 5-16,7-7-3 16,5-11 2-16,4-7-4 15,5-10-7-15,10-11-6 16,6 0-6-16,6-6 14 16,5-17 2-16,-1-7 7 15,-9-7 2-15,-5-2 2 16,-10-5 9-16,-5-3 26 15,-9-3 26-15,-6-3-16 16,-8-2-6-16,-6-1-14 16,0 5 0-16,0 8-10 15,-15 11-5-15,-5 11-12 16,-6 12-23-16,-9 9-22 0,-13 6-49 16,-11 26-72-16,-6 14 10 15</inkml:trace>
  <inkml:trace contextRef="#ctx0" brushRef="#br0" timeOffset="315346.6958">13962 17791 395 0,'0'0'103'16,"0"0"-103"-16,0 0-102 0,-3 99 90 15,3-80 5-15,0-10 1 16,0-6-1-16,6-3 7 16,3 0 1-16,9 0 17 15,4-9 18-15,7-11-19 16,3-5-17-16,0-4-1 16,2-2-76-16,-1 0-74 15</inkml:trace>
  <inkml:trace contextRef="#ctx0" brushRef="#br0" timeOffset="316290.2951">5819 18655 138 0,'0'0'196'16,"0"0"-194"-16,0 0 0 15,0 0-2-15,0 0-10 16,0 0 5-16,17 6 2 16,-7 2 6-16,1 3 1 15,-3-2 0-15,4-3-4 0,-4-3 5 16,-3 0-1-16,1-3 7 16,-1 2 0-16,-1-2 6 15,1 0 18-15,1 0 1 16,6 0-8-16,6-6-17 15,4-9-11-15,1 0-4 16,-2-3-55-16,0 2-39 16,0 3-29-16</inkml:trace>
  <inkml:trace contextRef="#ctx0" brushRef="#br0" timeOffset="321394.9888">10132 9063 14 0,'0'0'9'0,"0"0"-9"15,0 0 0-15,0 0-4 16,0 0-2-16,0 0 6 16,0 0 0-16,-3 2 1 15,0-2 4-15,-1 0-2 16,-2 0 17-16,2 0 18 15,1 0-20-15,2 0-15 16,1 0 0-16,0 0-3 16,0 0 0-16,0 0 0 15,0 0-1-15,0 0-1 16,0 0 2-16,0 0 0 16,0 0 0-16,0 0-1 15,0 0 0-15,0 0-7 16,3-2-3-16,12-1 9 15,3-2-4-15,1-5-35 0,3 0 10 16</inkml:trace>
  <inkml:trace contextRef="#ctx0" brushRef="#br0" timeOffset="324181.4802">19484 8138 76 0,'0'0'30'0,"0"0"-18"0,0 0-4 16,0 0 13-16,0 0-20 15,41-95 11-15,-40 73-9 16,3 6 7-16,-4 6-9 16,0 3-2-16,0 7-2 15,0 0-67-15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5:26:37.2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17092 11716 254 0,'0'0'0'0,"163"-11"-104"0,-58 1-36 16</inkml:trace>
  <inkml:trace contextRef="#ctx0" brushRef="#br0" timeOffset="965.9551">17958 14168 249 0,'0'0'0'0,"0"0"-77"15,0 0-11 1,0 0 88-16,0 0 38 0,0 0-30 16,-22 19-8-16,15-9-2 15,2-2-1-15,3 1 1 16,2-1-33-16,0-3-37 16</inkml:trace>
  <inkml:trace contextRef="#ctx0" brushRef="#br0" timeOffset="1829.6058">17700 14770 455 0,'0'0'30'0,"0"0"-6"16,0 0-24-16,0 0 12 16,0 0 20-16,0 0 9 15,17 18-13-15,-12-16-7 16,5 0 0-16,4-2-6 0,3 0 16 15,10-6-9-15,5-17 2 16,5-16-1-16,3-12-5 16,2-10-4-16,-1-5-3 15,0 5-2-15,-2 7-2 16,-4 19-2-16,-9 9-2 16,-4 11-3-16,-10 10 0 15,-7 2 0-15,1 3-4 16,-6 0-7-16,0 0-6 15,0 0-5-15,0 0-8 16,0 0 0-16,0 0-12 16,0 8 7-16,0 7-9 15,0 5-59-15,0 0-49 16,0 0-24-16</inkml:trace>
  <inkml:trace contextRef="#ctx0" brushRef="#br0" timeOffset="2272.9302">19618 14420 309 0,'0'0'169'0,"0"0"-165"16,0 0-4-16,0 0-47 15,0 0 0-15,0 0 9 16,0 4-12-16,0 2-39 15,-10 2-55-15</inkml:trace>
  <inkml:trace contextRef="#ctx0" brushRef="#br0" timeOffset="2482.9847">17227 15234 616 0,'0'0'0'16,"0"0"-190"-16,0 0-7 16,0 0 52-16,0 0 61 15</inkml:trace>
  <inkml:trace contextRef="#ctx0" brushRef="#br0" timeOffset="2773.8375">19272 14577 572 0,'0'0'0'0,"0"0"-201"16,0 0 0-16,0 0 201 15,0 0 2-15,0 0 37 16,-20 6-9-16,12-2-29 16,1-1 5-16,5 1-3 15,2-4-3-15,0 0-7 16,0 0-26-16,0 0-16 15,0 1 6-15,0 3-71 0</inkml:trace>
  <inkml:trace contextRef="#ctx0" brushRef="#br0" timeOffset="9094.4359">11750 19130 450 0,'0'0'17'16,"0"0"-17"-16,0 0 3 15,0 0 13-15,0 0 24 16,0 0-4-16,0 0-21 16,-5-6-11-16,5 6 0 15,0 12 0-15,10 7 28 16,1 6-2-16,2-2-7 15,-2 3-8-15,2-6-4 16,-3-2-3-16,-1 1 3 0,2-5-7 16,-2-6 0-16,1-4 0 15,5-4-1-15,6 0 1 16,11-8 8-16,9-19 6 16,3-8-7-16,3-5-4 15,-4 2-6-15,-7 1 0 16,-2 7 4-16,-6 4-3 15,-4 8 0-15,-4 0-2 16,-8 7 3-16,-2 3-3 16,-3-1 0-16,0 6 0 15,-3-2 0-15,1 2 0 16,-2 0 0-16,3-1 0 16,-1-1 1-16,4 0-1 15,-3 1 0-15,-1 1 0 0,0-1 0 16,-1 4 0-16,-3 0 0 15,3 0 0-15,-4 0-1 16,0 0-2-16,0 0-5 16,0 0-14-16,0 0-20 15,0 0-16-15,0 0-101 16,-12 16-24-16,-8 7-17 16</inkml:trace>
  <inkml:trace contextRef="#ctx0" brushRef="#br0" timeOffset="9859.8968">12355 19559 86 0,'0'0'44'0,"0"0"24"16,0 0-14-16,0 0 41 15,0 0-14-15,0 0-10 16,0-72-3-16,0 69-7 16,0-1-18-16,0 3-6 15,0 0-5-15,0 1-4 16,0 0-8-16,0 0-5 15,0 0 9-15,0 0-13 16,0 0 1-16,0 0-11 16,2 4 1-16,5 20-1 15,3 12 15-15,4 11-8 16,-3 5 8-16,3 1-11 0,-2 2 3 16,-2-5 1-16,2 0-5 15,-3 0-3-15,2 4-1 16,3-4 1-16,-7-1 2 15,3-12-3-15,-3-10 0 16,-4-12-10-16,-3-4-17 16,0-2-14-16,0-6-9 15,0-1-10-15,0-2-10 16,-10 0-8-16,-3-9-120 16,-1-9 7-16,-3-1-8 15</inkml:trace>
  <inkml:trace contextRef="#ctx0" brushRef="#br0" timeOffset="10110.6671">12254 20019 458 0,'0'0'7'0,"0"0"-2"16,0 0-1-16,0 0 42 15,44 91 14-15,-28-73-10 16,6-6-11-16,-3 0-26 15,0-3 15-15,2-7 10 16,-2-2-18-16,-4 0-5 16,3 0 4-16,-2-2-10 15,2-8-8-15,-5-6-1 16,3-3-19-16,-2-3-33 16,1 3-38-16,-2 3-67 0,0 7-55 15</inkml:trace>
  <inkml:trace contextRef="#ctx0" brushRef="#br0" timeOffset="10595.2669">12866 20511 409 0,'0'0'64'0,"0"0"-37"16,0 0-7-16,0 0 2 0,0 0-20 16,0 0 23-1,-8-89-7-15,-3 83 10 0,-1 1-15 16,-5 3-2-16,-4 2 7 16,-1 0-12-16,-2 8-4 15,2 7-2-15,5 0 0 16,6 2-1-16,6-5 1 15,4 3-7-15,1-7 1 16,0 2 5-16,0-1-1 16,9-1 0-16,8 2 2 15,4-5 2-15,-3 2-1 16,5 0 5-16,-3-1 8 0,-1 2-2 16,-3 0 7-16,-5 0-13 15,-4 3-3-15,-4 4 0 16,-3 5-1-16,0 1 0 15,-3 4 3-15,-11-2-5 16,-4-5 2-16,4-2-2 16,0-8-15-16,1-1-18 15,1-3-15-15,1-4-47 16,2 0-34-16,2-6-31 16,4-15 24-16</inkml:trace>
  <inkml:trace contextRef="#ctx0" brushRef="#br0" timeOffset="10807.9809">12861 20469 362 0,'0'0'65'15,"0"0"-27"-15,0 0-28 16,0 0 47-16,0 0 18 16,0 0-33-16,44 45-14 15,-32-23-18-15,2-3-9 16,-4-3 0-16,3 2 0 15,-4-6-1-15,-4 1-11 16,0-3-38-16,-5-1-72 16,0-8-51-16,0-1-3 15</inkml:trace>
  <inkml:trace contextRef="#ctx0" brushRef="#br0" timeOffset="11109.4547">12947 20322 442 0,'0'0'33'0,"0"0"-20"16,0 0-13-16,0 0 0 15,0 0 1-15,0 0 26 16,-13 37-17-16,13-37-7 16,0 0-1-16,7 0 3 15,2 0-5-15,0-9 16 16,-3-4-2-16,-5-4-3 15,-1 3 8-15,0 2-5 16,0 3 10-16,-3 2-15 16,-6 3-9-16,-2 4-8 15,2 0-2-15,-4 4-25 0,3 15-36 16,-1 6-28-16,-1 3-47 16,0 1-46-16</inkml:trace>
  <inkml:trace contextRef="#ctx0" brushRef="#br0" timeOffset="11599.9144">13047 20011 53 0,'0'0'20'16,"0"0"30"-16,0 0-6 15,-24-89-35-15,15 77 13 16,1-2 10-16,-3 2-20 16,2 2-5-16,-1-4-7 15,2 5 0-15,5 2-2 16,-1 2 3-16,4 5-1 15,0 0 0-15,0 0-3 0,0 0 0 16,0 0-6 0,0 5 8-16,12 2 1 0,8-2 0 15,0-2 1-15,6-3 1 16,3 0-2-16,3-15-2 16,2-15 0-16,-3-1 2 15,2-10 0-15,-2 0 5 16,1-11 8-16,2 2-4 15,-3 0 14-15,6 5-12 16,-6 10 28-16,-2 9-24 16,-6 11-15-16,-5 0-4 15,-2 8-14-15,-6 7-30 16,0-6 4-16,-3 3 13 16,-2 0-6-16,0 0-26 0</inkml:trace>
  <inkml:trace contextRef="#ctx0" brushRef="#br0" timeOffset="12298.4206">14061 19138 207 0,'0'0'7'0,"0"0"12"0,0 0 0 16,0 0 25-16,99 63 10 15,-72-62-8-15,3-1 1 16,-1 0 5-16,3-6-8 15,2-14-18-15,2-7-16 16,-2-4 0-16,-5-5-5 16,3-2 2-16,-1-2-4 15,-1 4-2-15,-1 6 1 16,-4 8-1-16,-6 5 1 16,-5 7-2-16,-2 4 1 15,-4 0-1-15,-3 3 0 16,-4 3 2-16,0-1 0 15,2 1 2-15,-3 0 3 16,1 0-4-16,-1 0 0 16,0 0-2-16,0 0 0 0,0 0-1 15,0 0 1-15,0 0-1 16,0 0 0-16,0 0-1 16,0 0 1-16,0 0 0 15,0 0 0-15,0 0-7 16,0 0-24-16,0 0-45 15,0 0 0-15,0 10 13 16,0-1-59-16,0 2 42 16,0-2-41-16</inkml:trace>
  <inkml:trace contextRef="#ctx0" brushRef="#br0" timeOffset="13029.236">15308 18764 446 0,'0'0'102'16,"0"0"-69"-16,0 0 6 15,0 0 7-15,0 0-12 16,0 0-5-16,12 22-13 15,7 18 15-15,4 15 13 16,-1 9-28-16,0-2-1 16,-3-2-5-16,-1-2-7 0,0-3 2 15,-2-1-3-15,-3-9 0 16,0-5 3-16,-7-10-4 16,-1-10-1-16,0-5 0 15,-1-5-20-15,-4-7-35 16,0-1-34-16,0-2-29 15,0 0-96-15,-4-5 5 16</inkml:trace>
  <inkml:trace contextRef="#ctx0" brushRef="#br0" timeOffset="13304.5678">15365 19312 314 0,'0'0'139'0,"0"0"-117"15,0 0 5-15,0 0 36 16,0 0 2-16,0 0-38 16,62 77-7-16,-42-71 0 15,-3-1-3-15,3-5 9 16,-1 0-6-16,-3 0 1 16,8-6-6-16,-4-12 3 15,-2-4 4-15,2-2-13 16,-6 0-7-16,-4 4-2 15,-2-1-16-15,1 8-13 16,-2 5-20-16,-3 4-26 0,3 4-63 16,-7 0-95-16</inkml:trace>
  <inkml:trace contextRef="#ctx0" brushRef="#br0" timeOffset="14781.2474">15903 18906 172 0,'0'0'0'0,"0"0"-172"16</inkml:trace>
  <inkml:trace contextRef="#ctx0" brushRef="#br0" timeOffset="17346.2472">14796 20059 430 0,'0'0'50'0,"0"0"16"0,0 0-46 15,0 0 10-15,0 0-2 16,0 0-1-16,0 0-11 15,-49 5-1-15,49-5 3 16,0 0 0-16,0 0 3 16,0 0 0-16,0 0-5 15,0 0-4-15,0 0 1 16,0 0-12-16,15 0 3 16,5 0 1-16,5 0-4 0,3 0 0 15,3-3 3-15,1-2-1 16,-2 1-3-16,0-2 0 15,-2 2 1-15,-3 0-1 16,-5 0 0-16,-10 0-1 16,-4 4-9-16,-2-3-12 15,-3 3-20-15,1 0-18 16,-2 0-20-16,0 0-98 16,0 0-17-16</inkml:trace>
  <inkml:trace contextRef="#ctx0" brushRef="#br0" timeOffset="17765.8938">14828 20200 243 0,'0'0'15'16,"0"0"-12"-16,0 0 2 15,0 0 47-15,0 0 13 16,0 0-18-16,0 2-3 16,0 2-2-16,0-4 3 15,2 2-9-15,10-1-13 0,6-1-7 16,4 0 1-16,5 0 2 15,2-3-11-15,2-4 4 16,-1-3-5-16,2 0 1 16,-2 4-1-16,-5-4-3 15,-2 5 0-15,-4-1-1 16,-5 5-3-16,-3-4 1 16,-6 3-1-16,-1 2-7 15,-2 0-10-15,-2 0-14 16,3 0-27-16,-3 0-110 15,0-2-32-15</inkml:trace>
  <inkml:trace contextRef="#ctx0" brushRef="#br0" timeOffset="18170.0147">15026 19870 323 0,'0'0'29'16,"0"0"-17"-16,0 0 11 16,0 0 43-16,0 0 12 15,0 0-26-15,25-16-18 16,-11 16-14-16,2 0 1 0,6 0-4 15,-4 15 0-15,4 4 3 16,-3 5 4-16,1 1-10 16,-6 4-1-16,-4 6 5 15,-4 0-1-15,-6 2-1 16,0 2-4-16,0 0-8 16,-14-6-3-16,-6 1 1 15,-1-4-2-15,-2-1 0 16,-1-2-9-16,3-9-24 15,4-1-10-15,5-6-28 16,3-4-39-16,5-7-72 16,2 0-42-16</inkml:trace>
  <inkml:trace contextRef="#ctx0" brushRef="#br0" timeOffset="18847.0898">15985 19904 0 0,'0'0'36'15,"0"0"-19"-15,0 0-2 0,0 0 10 16,0 0 1-16,0 0-7 15,0-3-3-15,0 1 3 16,0 2-6-16,0 0 1 16,0-3-9-16,0 2-5 15,0-3-4-15,0 1 1 16,0-2-6-16,0 0-32 16,0-3-43-16</inkml:trace>
  <inkml:trace contextRef="#ctx0" brushRef="#br0" timeOffset="23391.7813">16501 19269 136 0,'0'0'179'0,"0"0"-179"0,0 0-1 15,0 0-1-15,0 0 2 16,0 0 51-16,-13 83-12 15,28-59 8-15,5 2-2 16,9 0-11-16,6-4-2 16,8-3 21-16,8-8-41 15,15-4 12-15,6-7-15 16,7 0 19-16,3-9-5 16,6-22-14-16,3-10-2 15,4-8 5-15,-1-2-3 0,-3 1-1 16,-10 4-4-16,-6 7-1 15,-11 4-1-15,-5 1-1 16,-7 8 4-16,-4-1-5 16,-7 2 0-16,-3 5 2 15,-9 2-2-15,-8 4 0 16,-7 2 0-16,-3 4 0 16,-6 3-9-16,-2 3-6 15,-3-5-24-15,0 2 2 16,0-3-55-16,-7 1-115 15,-10-1-6-15</inkml:trace>
  <inkml:trace contextRef="#ctx0" brushRef="#br0" timeOffset="23678.0123">17804 18826 479 0,'0'0'23'16,"0"0"-22"-16,0 0-1 16,93-12 23-16,-68 12 14 15,0 3-11-15,-2 11-7 16,-2 5 12-16,-1 5-14 16,-3 5-6-16,-4 5 4 15,-6 3-10-15,-6 1-4 0,-1 3-1 16,-8 3 0-16,-17-2-1 15,-11 3-6-15,-3 1-28 16,-9 6-33-16,-7 3-83 16,-6-3-53-16</inkml:trace>
  <inkml:trace contextRef="#ctx0" brushRef="#br0" timeOffset="25051.1419">17226 19877 167 0,'0'0'33'15,"0"0"-33"-15,0 0-2 16,0 0-1-16,0 0 3 16,0 0 3-16,-7-18-3 15,4 18 0-15,2-1-1 16,-5 1-5-16,3 0 3 15,-3 0-5-15,-5 0-12 16,0 0-9-16,-6 4-5 16,0 4-63-16</inkml:trace>
  <inkml:trace contextRef="#ctx0" brushRef="#br0" timeOffset="27659.2658">17406 19796 7 0,'0'0'80'0,"0"0"-64"16,0 0 0-16,0 0 25 15,0 0 4-15,0 0 21 16,6-39 29-16,-4 29-16 16,0 2 14-16,-2 3-16 15,0-4-20-15,0 4-2 0,0 0-10 16,0 2-1-16,0 3-5 15,0 0-10-15,0-3-8 16,0 3-7-16,1 0-5 16,-1 0-9-16,0 0 0 15,0 4-7-15,2 19 5 16,3 12 2-16,-1 6 0 16,1 6 1-16,1-2 3 15,-1-7-3-15,-1-1-1 16,-1-7 1-16,0-1-1 15,3-8 2-15,-2-4-2 16,0-4 0-16,-4-4 2 0,0-3-2 16,3-3 0-16,-3-1 0 15,2-1-3-15,-2-1-5 16,0 2-23-16,0 0-10 16,0 0-4-16,0-2 7 15,0 0 0-15,0 1-14 16,0-1-11-16,0 0-39 15,0-3-5-15,0-20-78 16</inkml:trace>
  <inkml:trace contextRef="#ctx0" brushRef="#br0" timeOffset="28709.5188">17439 19786 186 0,'0'0'142'15,"0"0"-133"-15,0 0-8 16,0 0 18-16,0 0 46 16,0 0 9-16,-23-27-11 15,23 27-28-15,0-2-12 16,0 2-2-16,0 0 4 16,0 0-11-16,0-3-6 15,0 3-7-15,0 0 1 16,0-2 0-16,12-1 4 15,8 0-1-15,3-5-2 0,8 1 2 16,0 0-3 0,6-2-1-16,4 2 8 0,4 0-3 15,3-4-2-15,0 3 4 16,0 0-3-16,-4 0-4 16,-5 1 4-16,-5 0-1 15,-3 1 3-15,-4 1 3 16,-3-1-3-16,-4 3-2 15,-9 1 4-15,-2 1-5 16,-9 1 3-16,2 0-5 16,-2 0 4-16,0 0-4 15,0 0-2-15,0 0-3 16,0 0 2-16,0 0-5 16,4 0 0-16,5 10 3 15,3 8 3-15,0 8 7 0,1 6-7 16,-1 3 3-16,2 6-2 15,0-3 3-15,3-1-1 16,-5-4 1-16,3-3 1 16,-5-6 1-16,-1-3-3 15,-3-5 0-15,3-3-2 16,-2-1 1-16,-3-3 4 16,2 3-5-16,-1-5 0 15,-3 0 0-15,-1-1-1 16,-1-3 0-16,0-3 0 15,0 2 1-15,0-2-1 16,0 0 0-16,0 0 0 0,0 3 1 16,-18 0 3-16,-15 3 7 15,-9 0-10-15,-10 1 0 16,-5 1-1-16,-9 2 0 16,-8 2-1-16,-4-1 1 15,0 1 1-15,6-5 1 16,10 1-2-16,14-4 4 15,7-1-3-15,11-1-1 16,12 0 2-16,7-2-2 16,8 0 1-16,3 0-1 15,0 0 0-15,0 0-2 16,0 0-1-16,0 0-3 16,0 0 4-16,0 0 2 15,0 0 0-15,0 0 0 16,0 0 0-16,0 0 1 0,0 0-1 15,0 0 0-15,0 0 0 16,0 0 0-16,0 0-2 16,0 0-2-16,0 0 4 15,0 0-1-15,0 0 1 16,0 0-1-16,0 0 1 16,0 0 0-16,0 0 1 15,0 0-2-15,0 0 1 16,0 0-1-16,0 0-1 15,0 0-7-15,0 0-2 0,0 0-2 16,0 0-11 0,0 0-5-16,0 0-19 0,0 0-6 15,0 0-41-15,0 0-49 16,-5 0-14-16</inkml:trace>
  <inkml:trace contextRef="#ctx0" brushRef="#br0" timeOffset="29210.6057">16719 20151 235 0,'0'0'85'0,"0"0"-56"0,0 0 14 15,0 0 17-15,0 0-13 16,0 0-14-16,-4 0-12 16,4 0 3-16,0 0-6 15,0-4 1-15,2 1-2 16,9-2 5-16,9-7-3 15,6-1-2-15,8-3 0 16,3 0-5-16,2 0 0 0,5 0-4 16,1 2 0-1,2-3-5-15,1 1 2 0,-3 2-2 16,1 1-3-16,-3 2 4 16,-6 3-3-16,-8 2-1 15,-4 0 1-15,-11 3-1 16,-9 3-1-16,0-1-6 15,-5 1-11-15,0 0-9 16,0 0-8-16,0 0-3 16,0 0-44-16,-10-5-39 15,-8 1-47-15,2-2 66 16,-2 3-13-16</inkml:trace>
  <inkml:trace contextRef="#ctx0" brushRef="#br0" timeOffset="29407.7185">17207 19907 122 0,'0'0'85'0,"0"0"-22"15,0 0 7-15,0 0-2 16,0 0 30-16,0 0-21 16,0 0-26-16,0-6-20 15,9 6-25-15,9 0-6 16,3 9 7-16,2 7-4 16,1 2-3-16,-9 3-3 15,-1 2-3-15,-13 2-1 16,-1 4-42-16,-3-2-53 15,-19 3-31-15,-1-6-47 0</inkml:trace>
  <inkml:trace contextRef="#ctx0" brushRef="#br0" timeOffset="31340.6002">19739 19592 181 0,'0'0'31'16,"0"0"0"-16,0 0 40 15,0 0 21-15,0 0 21 16,0 0-19-16,0-66-34 16,0 62-1-16,0 1-8 15,0-1 0-15,0 3-10 16,0 1-6-16,0 0-8 16,0-1-6-16,0 1-9 15,0 0-4-15,0 0-8 0,0 0 0 16,0 1-9-16,0 21 3 15,0 12 5-15,3 3 1 16,5 11 2-16,1 3 2 16,2 5-2-16,-1 0-2 15,0-4 3-15,-2 0-2 16,-2-12 0-16,-1-1 3 16,-3-6-3-16,0-3 0 15,-1-7 0-15,-1-3-1 16,2-6-1-16,-2-4 1 15,0-5-1-15,0-2-19 16,0-3-3-16,0 1-11 0,0-1-5 16,0 0-13-1,0 0-10-15,0-1-21 0,-13-11-48 16,-6 1-84-16,1-4 13 16</inkml:trace>
  <inkml:trace contextRef="#ctx0" brushRef="#br0" timeOffset="31623.8669">19579 20073 544 0,'0'0'37'0,"0"0"-24"0,0 0-13 16,0 0 26-16,0 0-4 15,0 0 2 1,75 88-5-16,-52-80 12 0,2-3-3 15,1-5 11-15,2 0-14 16,0 0-3-16,1-1-2 16,0-14-8-16,0-1-1 15,-2-2-9-15,1-2-2 16,0-2-9-16,-4 6-20 16,-1-2-17-16,0 4-52 15,-1 1-141-15,1 0-114 16</inkml:trace>
  <inkml:trace contextRef="#ctx0" brushRef="#br0" timeOffset="33974.0452">20580 20272 404 0,'0'0'66'16,"0"0"-21"-16,0 0-16 16,0 0 43-16,0 0-29 15,-94-59-12-15,74 59-15 16,-3 0-5-16,3 0-4 16,-3 6 2-16,1 11-6 15,-3 9 0-15,-2 5 3 16,4 2-5-16,2 5-1 15,7-1 3-15,3-3-2 16,8-6-2-16,3-8 2 16,0-4-2-16,2-2 0 0,18-2 1 15,9-10 7-15,6-2-5 16,6 0 9-16,1-20-1 16,3-11-10-16,-3-6-1 15,-3-9 0-15,-5-8-3 16,-8 0-4-16,-7 5 2 15,-8 9 3-15,-9 13 3 16,-2 10-1-16,-4 4-9 16,-14 3 10-16,-3 8 0 15,1 2-7-15,-7 0 7 16,3 1 1-16,-1 18-1 16,2 3 0-16,5 5-2 0,4-1 0 15,10 0-1-15,4-5-2 16,0-5-3-16,5-2 1 15,15-3 7-15,5-2 3 16,6-2 0-16,3 0 2 16,2 3-3-16,0 3 0 15,0 2 1-15,-2 7-3 16,1 2 5-16,-2 5-1 16,-7-3-3-16,-5-2-1 15,-8-6 3-15,-4 0-3 16,-4-2 0-16,-1-9-1 15,-1 0 2-15,-3-5-4 0,2 0 3 16,-2-2-18 0,0 0 0-16,0-4 4 0,1-17-12 15,4-7-45-15,2-1-41 16,0 8 59-16,2 9 53 16,-6 7 42-16,-1 5 1 15,-2 0-7-15,0 0 1 16,1 1-25-16,4 15 18 15,4 0-4-15,-2-1-14 16,5-2-7-16,-2-3-3 16,2-6-2-16,3-4 5 15,7 0-4-15,4 0-1 16,8-16-16-16,0-6-16 16,-2-4 13-16,-5-3 3 15,-5 6 14-15,-9 7 2 0,-4 6 11 16,-4 9 12-16,-5 1-4 15,0 0-7-15,0 0-11 16,0 15-1-16,0 1 16 16,0 3-5-16,0-5 0 15,2 1-9-15,3-8 0 16,1-2-2-16,5-2-1 16,1-3-4-16,8 0 4 15,1 0-8-15,2-9-7 16,2-12 11-16,-6 1-3 15,1-2 8-15,-6 6 1 16,-7 4 4-16,0 6 11 0,-7 6 6 16,0 0-15-1,0 0-7-15,0 0-1 0,0 13 1 16,0 5 0-16,0 1 5 16,0-5-2-16,0-2-3 15,3-5 0-15,5-2-2 16,2-2-1-16,9-3-2 15,2 0 0-15,3 0-4 16,0-15 1-16,-3 1 7 16,-4-8 1-16,-6 7 3 15,-2 0-1-15,-7 7 14 16,0 4 9-16,-2 3-6 16,0 1-18-16,0 0-1 15,0 1-8-15,0 17 8 0,5 0 0 16,0-1 1-16,5 0-1 15,2-5-1-15,5-4 0 16,2-5 0-16,2-3-11 16,7 0-5-16,-1-6 9 15,0-15-7-15,-4-4-5 16,-2-9 13-16,-10-8 7 16,-2-6 1-16,-4-12 0 15,-1-9 2-15,-4-8 3 16,0-4 0-16,0 9 18 15,0 18-2-15,0 21-6 16,-4 20 0-16,-1 12-15 16,-3 1-2-16,-4 8-2 0,-11 25 3 15,-2 19 0-15,0 15-2 16,5 9 2-16,8 2-2 16,10-4-2-16,2-9 2 15,2-8 0-15,16-10-7 16,2-12-9-16,3-8-7 15,0-10 11-15,3-9-34 16,5-8-20-16,1 0 27 16,-1-23-53-16,-2-6 38 15,-6-2 56-15,-7 6 36 16,-5 9 37-16,-4 8 35 16,-7 6-44-16,0 2-26 0,0 0-15 15,0 6-18-15,0 14-3 16,0 5 8-16,0 0-2 15,2 0-6-15,9-10-2 16,0-3-1-16,6-6 1 16,3-6 0-16,3 0-2 15,6-11-5-15,2-15-14 16,0-2 10-16,-5 0 11 16,-5 8 2-16,-7 5 6 15,-7 11 9-15,-3 4-5 16,-2 0-11-16,-2 17-1 15,0 4 7-15,5 1-2 16,0-4-3-16,0-1-2 0,6-10 1 16,3-2-1-16,9-5 0 15,1 0 0-15,4-12-3 16,6-16-20-16,-2-1 4 16,-3 2 10-16,-5 5 9 15,-12 12 3-15,-2 5 11 16,-10 5 2-16,0 0-16 15,3 3-10-15,1 13 10 16,-1 1 3-16,4-3 1 16,-2-5-2-16,1-4-2 15,7-4 0-15,3-1 0 16,3 0-2-16,6-11 2 0,-2-6-8 16,1 2 1-16,-4 6 7 15,-6 5 2-15,-8 4-2 16,-1 0 0-16,2 6-10 15,1 6 10-15,0-1 2 16,3 0-2-16,-2-10-3 16,5-1-4-16,6 0-7 15,1-8-32-15,3-12-61 16,0-5-18-16,0-2 74 16,-4 4 51-16,-6 10 3 15,-4 2 28-15,-8 11 48 16,-2 0-26-16,0 0-5 15,0 16-1-15,0 2-15 0,-1-2-23 16,1-3-5 0,0-7-4-16,0-4-9 0,18-2-36 15,3 0-27-15,7-7-41 16,1-10-53-16,3-4-6 16</inkml:trace>
  <inkml:trace contextRef="#ctx0" brushRef="#br0" timeOffset="34842.1855">23130 19362 581 0,'0'0'76'16,"0"0"-54"-16,0 0-22 16,0 0-9-16,0 0 1 15,0 0-3-15,-16-23 3 16,12 67 3-16,-1 16 5 16,1 16 0-16,3 16 3 15,1 10-6-15,0 7 3 16,0-2 0-16,8-12 0 15,2-10 0-15,2-15-8 16,0-8-2-16,1-17 6 0,1-5-1 16,0-12 5-16,-1-6 3 15,-4-5-3-15,-3-5 1 16,-1-1 7-16,-4 1 1 16,-1-5-2-16,0 4-3 15,0-4 3-15,-7 4 6 16,-7-3-5-16,0-1 2 15,1-2-7-15,4-5 3 16,2 0 4-16,-2-12 7 16,2-18-5-16,3-19-12 15,4-10-4-15,0-1-10 16,9 10-25-16,9 13 34 16,-2 11 5-16,-1 9 3 15,-3 6-3-15,-1 5-22 16,-3 2 1-16,0 4 21 0,-1 0 0 15,1 0-6-15,3 10 6 16,2-1 3-16,-1 0 1 16,5-4-2-16,-1-5 2 15,4 0 1-15,4 0-1 16,0-10-2-16,0-9-2 16,-2-2-2-16,-3 2 2 15,-5 7 5-15,-6 4 10 16,-8 5-6-16,0 3-6 15,0 0-3-15,2 0-5 16,1 0 4-16,1 0-4 16,1 0 5-16,7 0-2 0,2 0-11 15,4-12-14-15,-1-4-15 16,3-4 31-16,-7 1 11 16,-7 11 4-16,-3 5 26 15,-3 3 3-15,0 3-27 16,0 23 8-16,0 7 19 15,0 5-23-15,-5-7-8 16,5-4-2-16,0-10 1 16,2-5-2-16,15-12-7 15,3 0-13-15,5-12-27 16,2-20-134-16,4-4-49 16</inkml:trace>
  <inkml:trace contextRef="#ctx0" brushRef="#br0" timeOffset="35523.469">23823 19054 645 0,'0'0'0'16,"-75"147"-50"-16,42-29-10 15,7 8 59-15,16 3 1 16,10-5-15-16,0-17 10 15,5-13 5-15,9-17-40 16,-3-15-38-16,-3-18 22 0,-5-9-8 16,-1-13 12-16,-2-10 7 15,0-12 25-15,0 0 15 16,0-20 2-16,3-17 6 16,4-11 17-16,7-8 9 15,8 7 4-15,1 11 31 16,0 16 1-16,-3 18-47 15,-3 4-18-15,1 0-5 16,1 16 2-16,3 9 3 16,-3 2 1-16,1-1 0 15,-6 0-1-15,-3-8-1 16,-4-1 1-16,-5-3 1 16,-2-3-1-16,0-1-1 15,-17-2-1-15,-12-7 0 0,-9-1 2 16,3 0 4-16,1 0 7 15,4-1 36-15,10-7-32 16,4 0-11-16,9 1-4 16,7-3-4-16,0-6-17 15,0 1-22-15,23 1-2 16,13-1-15-16,7 6-1 16,4 5 10-16,-4 4 51 15,-4 0 10-15,-3 12 23 16,-7 4 7-16,2-4 33 15,-8-2-18-15,-6-2 5 16,-4-5 6-16,-8-1 6 16,2-2-18-16,0 0-8 0,8-2 4 15,-3-15-12-15,6-6-19 16,2-1-11-16,-1-1-8 16,-1 2-3-16,2 6-19 15,-2 4-15-15,1 6-19 16,-2 0-110-16,2 1-138 15</inkml:trace>
  <inkml:trace contextRef="#ctx0" brushRef="#br0" timeOffset="36640.1144">24651 19369 423 0,'0'0'57'16,"0"0"7"-16,0 0 12 15,0 0-18-15,0 0 0 0,0 0-8 16,-14-32-17-16,11 32-12 15,3 0-14-15,-3 7-7 16,-2 33 1-16,-2 23-1 16,-2 23 15-16,2 11 4 15,6 4-3-15,1-5-13 16,0-7 3-16,12-11-4 16,8-13 2-16,4-10 1 15,3-11-3-15,0-7-2 16,2-8 5-16,1-5-1 15,4-6 2-15,-2-6-1 16,-2-4 1-16,1-7 4 0,-4-1-8 16,-5 0 3-16,2 0-4 15,-10 0 2-15,-4 0-3 16,-3-1-11-16,-5 1-5 16,1 0-4-16,-3 0-17 15,0 0-6-15,0 0-25 16,0 0-67-16,-17 0-244 15</inkml:trace>
  <inkml:trace contextRef="#ctx0" brushRef="#br0" timeOffset="37674.0236">23631 18082 229 0,'0'0'38'0,"0"0"16"15,0 0-29-15,0 0-2 0,0 0 11 16,0 0 3-16,126-63-5 15,-49 58-4-15,21 5-2 16,9 0-11-16,10 11-11 16,6 11 6-16,-5 10 2 15,-5 5-5-15,-6 5 1 16,-15-1-8-16,-13-1 7 16,-18-5-6-16,-18-6-2 15,-16-6-3-15,-9-6-2 16,-13-6 1-16,-5-3-27 15,0-1-10-15,0-4-34 0,-9-3 36 16,-10 0-51 0,-3-3-60-16</inkml:trace>
  <inkml:trace contextRef="#ctx0" brushRef="#br0" timeOffset="37911.4556">24966 17983 382 0,'0'0'0'0,"0"0"-7"16,0 0 3-16,90 89 4 15,-67-40 3-15,-4 9 11 16,0 4 43-16,-5-2-8 16,-7 3-15-16,-6-6-15 0,-1-1 6 15,-8-3-20-15,-21-1-3 16,-19-7 6-16,-14 0-8 15,-12-6-65-15,-8-8-68 16,-1-8-24-16</inkml:trace>
  <inkml:trace contextRef="#ctx0" brushRef="#br0" timeOffset="38560.173">25516 19088 503 0,'0'0'90'0,"0"0"-75"0,0 0-7 16,0 0 24 0,0 0 7-16,0 0-30 0,-2 9-9 15,-3 23-2-15,-2 8 2 16,-6 6 9-16,2 4-5 16,-5 0 0-16,-2-1-4 15,0-7 0-15,-4-7 0 16,4-10 0-16,7-6-2 15,1-10-15-15,7-4-9 16,3-5-26-16,0 0-51 16,0-12 8-16,8-18-120 15</inkml:trace>
  <inkml:trace contextRef="#ctx0" brushRef="#br0" timeOffset="38782.6978">25557 19053 296 0,'0'0'117'0,"0"0"-71"15,0 0-18-15,0 0 36 16,0 0-9-16,0 0-46 16,9 11-9-16,0 16 0 15,5 11 17-15,2 2-8 16,3 2-1-16,1-1-6 16,0 0 3-16,-2-7-5 15,-2-5 1-15,-4-7-2 16,-3-6-20-16,-4-4-47 0,-2-6-58 15,-3-6-46 1,0 0-63-16</inkml:trace>
  <inkml:trace contextRef="#ctx0" brushRef="#br0" timeOffset="38982.2954">25482 19374 604 0,'0'0'32'16,"0"0"-32"-16,0 0 0 16,0 0 0-16,0 0 17 15,0 0-4-15,84-9-10 16,-50 1-3-16,7-5-11 0,1-1-78 16,2-5-101-16,-3-3-78 15</inkml:trace>
  <inkml:trace contextRef="#ctx0" brushRef="#br0" timeOffset="39190.133">25840 19199 500 0,'0'0'148'16,"0"0"-140"-16,0 0-8 16,0 0-1-16,0 0 1 15,0 0 17-15,-6 89-9 16,6-50-6-16,7-2 0 15,1-6 1-15,0-5-5 16,-5-6 2-16,1-6-30 16,0-7-44-16,-4-1-66 0,0-6-71 15</inkml:trace>
  <inkml:trace contextRef="#ctx0" brushRef="#br0" timeOffset="39375.3495">25823 18933 710 0,'0'0'13'0,"0"0"-5"15,0 0-8-15,0 0 23 16,0 0-20-16,0 0-3 16,-14-14-11-16,14 14-47 0,3 0-77 15,8 10-76-15,0 8 53 16</inkml:trace>
  <inkml:trace contextRef="#ctx0" brushRef="#br0" timeOffset="39658.4488">25992 19187 91 0,'0'0'529'0,"0"0"-524"15,0 0-1-15,54 84 2 16,-38-55 0-16,-1-2 4 0,-8-2 17 15,0-5-17 1,-4-5-6-16,-3-5-4 0,0-7-4 16,0-1 4-16,0-2 0 15,0 0 6-15,-6 0 3 16,-2-18 2-16,-2-7-7 16,3-9 7-16,6-5 2 15,1-3-13-15,0 3-1 16,15 5-46-16,12 2-31 15,10 10-84-15,1 2-87 16</inkml:trace>
  <inkml:trace contextRef="#ctx0" brushRef="#br0" timeOffset="40523.4141">26421 19122 355 0,'0'0'40'0,"0"0"-3"0,0 0 47 16,0 0-7-16,-2 102-49 15,-2-74-12-15,4-1-11 16,0-4-5-16,0-2 0 16,6-7 3-16,4-3-3 15,7-10-15-15,-2-1-29 16,5 0 23-16,1-21-25 16,1-7 5-16,-1-9 10 15,-3-5 31-15,-1 1 0 16,-4 2 3-16,-5 11 2 15,-3 12 29-15,-5 7 46 16,0 9-22-16,0 0-58 16,0 0-2-16,0 9-6 0,-2 12 8 15,-1 2 3-15,-1 2-3 16,4-4-2-16,0-1-1 16,0-4-3-16,0-5-11 15,0-5 4-15,7-4-5 16,3-2-11-16,7 0 29 15,0-6 0-15,2-11 4 16,3-1 4-16,-4-1 0 16,-4 6 12-16,-1 3 19 15,-9 6-19-15,-1 4-20 16,-1 0 0-16,0 7-21 16,2 13 21-16,4 6 4 0,-3 3-4 15,2-3 1-15,1 0 4 16,-2-3-5-16,1-7-9 15,2-5 2-15,-4-6-14 16,2-5 13-16,2 0 8 16,7-1 8-16,4-20-4 15,1-9-1-15,2-6 1 16,0-6-2-16,2-10 12 16,0-8-2-16,-2 2-4 15,-3 7 3-15,-5 17 1 16,-8 20 9-16,-4 9-21 15,-3 5 0-15,0 5-10 16,0 16-19-16,-7 12 28 0,-6 9 1 16,-1-1 1-16,3-1-1 15,8-5-8-15,3-6 3 16,0-1-2-16,0-10-23 16,3-5-34-16,8-6 22 15,5-7 16-15,-1 0-7 16,6-10-17-16,-5-13 23 15,-1-4 27-15,0-6 14 16,-1-8 37-16,-2-1-18 16,1 1-27-16,-6 11 10 15,-4 12 16-15,-3 12 19 16,0 4-36-16,0 2-15 0,0 0-14 16,0 0-41-1,0 0 4-15,-1 0 31 0,-7 12-10 16,3-2-61-16,5-2-6 15</inkml:trace>
  <inkml:trace contextRef="#ctx0" brushRef="#br0" timeOffset="40695.3777">27364 18844 313 0,'0'0'91'15,"0"0"-37"-15,0 0-7 16,0 0-11-16,0 0-36 15,0 0-5-15,10 6 4 0,-10 25 1 16,2 6 0 0,5-1-39-16,4-1-44 0,3-6-32 15,0-6-10-15</inkml:trace>
  <inkml:trace contextRef="#ctx0" brushRef="#br0" timeOffset="40989.8828">27338 18500 344 0,'0'0'73'0,"0"0"-68"0,0 0-4 15,92 44 11-15,-50 9 22 16,6 14 5-16,-2 15-18 15,-1 11-4-15,-4 6 6 16,-7 5-12-16,-10 5 15 16,-17 4 3-16,-7 1-18 15,-10-5-7-15,-31-4-4 16,-15-7-12-16,-15-9-29 16,-19-9-124-16,-10-16-54 15</inkml:trace>
  <inkml:trace contextRef="#ctx0" brushRef="#br0" timeOffset="41468.5075">25095 19528 212 0,'0'0'38'0,"0"0"6"0,0 0-34 16,0 0 1-16,0 0 0 15,0 0-11-15,-16 26-8 16,5-26-59-16,-8 0-161 16</inkml:trace>
  <inkml:trace contextRef="#ctx0" brushRef="#br0" timeOffset="45411.0516">18262 18883 64 0,'0'0'0'16,"0"0"-11"-16,0 0-7 0,0 0 18 16,0 0 25-16,0 0 0 15,0 0 0-15,-8-10-9 16,7 8 1-16,1 0 13 15,0 2-8-15,-2 0-7 16,2 0-3-16,0 0-8 16,0 0 11-16,0 0-2 15,0-2 2-15,0 2-8 16,0 0-6-16,0 0-2 16,0 0 1-16,0 0 0 15,0 0 1-15,13 0 4 16,1 0-1-16,4-1 2 15,2 0-2-15,1 1 2 0,2-3-3 16,1 3-1 0,-2-2 3-16,5 1-3 0,-2-3 2 15,-2 3 2-15,2-3 0 16,-5 1-6-16,1 2 3 16,1-3-2-16,-1 1-1 15,0 0 2-15,1 1-2 16,-3-1 0-16,-1 1 1 15,-2 0-1-15,0 1 1 16,-7 0-1-16,-2-1 1 16,1 2-1-16,-2 0 0 15,0 0 1-15,-4-2-1 16,-1 2 2-16,1 0-2 16,-2 0 0-16,0 0 0 0,0 0 0 15,0 0-3 1,0 0-10-16,0 0-17 0,0 0-10 15,0 0 4-15,-5 0-18 16,-10 0-105-16</inkml:trace>
  <inkml:trace contextRef="#ctx0" brushRef="#br0" timeOffset="50088.2722">18068 18898 73 0,'0'0'59'0,"0"0"-52"16,0 0 3-16,0 0 8 16,0 0 6-16,0 0-1 15,0 0 4-15,0-2 3 16,0 2 6-16,0 0 1 16,0-2 3-16,1 0-2 0,3 2-4 15,0 0-10-15,6 0-8 16,6-2 6-16,4 1 4 15,5-1-3-15,2-1-7 16,7 2 11-16,2-3-2 16,4 2-16-16,2 2 5 15,1-2-7-15,3 2 0 16,2-2 0-16,3-4-6 16,4 1 0-16,3-1 3 15,2 0-1-15,-2 0 2 16,4 1-2-16,-3-1 2 15,2 0-3-15,1 0 4 16,0-2-3-16,3 1 3 0,0-1-5 16,-2-1 3-16,3 0-4 15,-3-1 2-15,0 2 3 16,2 0-5-16,-2 0 1 16,1 2 0-16,1 0-1 15,-2-2 1-15,3-2-1 16,2-1-2-16,3 3 2 15,4 0 0-15,1-1 1 16,-1 3-1-16,-5 0 0 16,3-1 1-16,4-2 0 15,1 1 1-15,2-2-2 16,1 0 0-16,4 1 0 16,-2-2 1-16,7 1 0 0,2 1 0 15,1-2 2-15,7-1-1 16,0 1-1-16,3-3-1 15,6 4 3-15,7-1-3 16,5-3 2-16,1 5 0 16,4-3-2-16,2 0 0 15,2-1 3-15,5-1-2 16,2 0-1-16,6 0 0 16,3-2 0-16,2-2-1 15,1-1 1-15,3 3 0 16,-6-2 0-16,-7 4 0 15,-4 0 3-15,-5 1-4 0,-6 0 2 16,-4 0-1-16,-8 0 0 16,-4 0-1-16,-4-1-1 15,-2 3 2-15,-5-1 0 16,-4 3 1-16,-9 2-2 16,-4 0 4-16,-6 2-5 15,-10 0 2-15,-2 0 0 16,-8 0 1-16,-1 2-1 15,1-3 1-15,1-2-1 16,3-3 0-16,1-5 0 16,-2 0-1-16,-3 1 1 15,-6 2 0-15,-1-1-1 16,-1 3 0-16,-2 1 1 0,-4 3-2 16,-3-2 2-1,-1 0-3-15,-5 2 0 0,-4-2-2 16,-7 4-1-16,-5 1 1 15,-2-2-1-15,-6 5-2 16,-2 1-6-16,-5-2-7 16,0 1 2-16,0-5-34 15,-3 2-85-15,-19-4 5 16,-12-1-106-16</inkml:trace>
  <inkml:trace contextRef="#ctx0" brushRef="#br0" timeOffset="52055.9044">23094 17684 130 0,'0'0'36'15,"0"0"-30"-15,0 0 2 16,0 0 29-16,0 0 23 16,0 0-14-16,5-20-7 15,-5 16 2-15,0 2 4 16,0 2 0-16,0-1-18 15,0 0-5-15,0-3-5 16,0 2-4-16,-3 1-4 16,1-2-2-16,-3 1-1 15,0 0 3-15,0 1-5 0,0 1 3 16,-2-2 1 0,0 2-2-16,-1 0-2 0,-1 0-4 15,-3 0 3-15,-1 0 0 16,1 0-3-16,-3 5 0 15,1 0 0-15,0 0 3 16,1 1-3-16,2-1 3 16,4 2-3-16,-1-1-1 15,2 0 1-15,-1 1 0 16,1-1 0-16,5 1 0 16,-2-1 0-16,0 0 0 15,-1-2 0-15,1 3-2 0,2 0 0 16,1 1 4-1,0 1-2-15,0-1 4 0,0 2-4 16,0 0 1-16,0 0 3 16,1 0-3-16,6-2 4 15,-4 2-4-15,1-3 0 16,5-2 3-16,-5 2-2 16,1-3-1-16,-3 2 3 15,5-1-4-15,-2-2 2 16,0 0-2-16,2-1 0 15,1 1 1-15,4 2 1 16,1-2-1-16,1 1 9 16,1-1-10-16,-1-1 0 15,2 0 1-15,-2-1 1 16,-2-1-1-16,1 0-1 0,-2 0 1 16,-1 0 4-1,-1 0-4-15,0 0 0 0,0 0 2 16,0 0-2-16,1 0 1 15,-4 0-1-15,-1 0 2 16,0-5 0-16,1 2-3 16,-1-4 4-16,1 1 0 15,1-3-1-15,-5-1 1 16,1 1 2-16,-1 0-4 16,0-3-1-16,-2 3-1 15,0-2 3-15,0 1-3 16,0 0 0-16,0 0 2 15,0 3-1-15,0-1 3 16,0 0-3-16,0 0-1 0,0-3 0 16,-7 3 0-16,1 0 1 15,-3-1-2-15,2 1 1 16,-2 2 0-16,0-3-1 16,2 4 1-16,-2 0 1 15,1 0-1-15,-2 0-1 16,3 0-1-16,-2 2 4 15,-1 0-2-15,5-1 0 16,-5 2-4-16,1 2 3 16,-2 0 1-16,2-1-1 15,-4 1 1-15,6-2-1 16,-2 2 0-16,-1 0-1 0,2 0 1 16,1 0 1-16,-2 0 0 15,0 0-2-15,0 3 2 16,2 1-1-16,-2 1 1 15,0 1 0-15,5 0 0 16,-3 0-1-16,0 1 1 16,0 0-3-16,1 1 2 15,1 0 1-15,0-1 0 16,1 0-2-16,1-3 0 16,2-1 0-16,1 0 1 15,0-1-1-15,0 0 1 16,-1 4-3-16,1 2-10 15,0 0-24-15,0 1-29 0,0 1-63 16,1-3-8-16,12-1-14 16</inkml:trace>
  <inkml:trace contextRef="#ctx0" brushRef="#br0" timeOffset="52848.7894">23171 17804 257 0,'0'0'45'0,"0"0"5"0,0 0 14 16,0 0 31-16,0 0-24 15,0 0-24-15,-4-27-12 16,4 19-13-16,0-4 3 16,0 2-11-16,0-2-14 15,0-1 5-15,0 1-4 16,9-1-2-16,6-1 5 16,5-4-2-16,9 0 1 15,7-1 7-15,8-2-9 16,9 5 2-16,9-1-3 0,2 4 0 15,9 2 1 1,4 1 1-16,11 1-1 0,11 2 3 16,8 2-4-16,10-2 0 15,10-3-1-15,8 0 1 16,9-2 0-16,7-1 1 16,0 3-1-16,-2 3 2 15,-10 0-1-15,-1 3-1 16,-10 1 0-16,-9 3 0 15,-5-2 0-15,-11 0 0 16,-10 0 0-16,-8 2-1 16,-9 0 1-16,-8 0 0 15,-9 0-1-15,-7 4 1 16,-1 5-1-16,-7-1 1 0,-1 3 0 16,-4 0 1-16,0 0-1 15,2 2 0-15,-2-2-2 16,-2 3 3-16,-3 0-1 15,-1-1 0-15,-7-3 0 16,-2 0-1-16,-4-2 1 16,-2 0 1-16,-8-2-1 15,-4-3-1-15,-2 1-2 16,0-2-2-16,-4-2 5 16,0 4 0-16,0-4-2 15,0 0 2-15,0 0 2 0,0 0-1 16,0 0 0-1,0 0 0-15,0 0-2 0,0 0 3 16,0 0-2-16,0 0 0 16,0 0-8-16,0 0-14 15,0 0-16-15,0 0-12 16,0 0-37-16,0 0-63 16,-8-4-18-16</inkml:trace>
  <inkml:trace contextRef="#ctx0" brushRef="#br0" timeOffset="53095.6591">26594 17514 318 0,'0'0'67'0,"0"0"-64"0,0 0 16 16,0 0 46-16,0 0-3 15,0 0-40-15,47-4-3 16,-38 4-15-16,-2 5 0 15,3 6 0-15,-5 3-4 16,1 2-5-16,-6 2 5 16,0-3 4-16,0 0-4 15,-16 0 0-15,-9-2-3 16,-9-4-40-16,-8-3-52 16,4-6-101-16</inkml:trace>
  <inkml:trace contextRef="#ctx0" brushRef="#br0" timeOffset="54388.6547">27423 16055 347 0,'0'0'9'16,"0"0"-9"-16,0 0 6 16,0 0 1-16,0 0 30 15,-49-83 49-15,36 68-39 16,1 3-25-16,-3-1 7 15,-1 1-22-15,2 3 7 16,-4-2-5-16,3 4 7 16,-7-1-8-16,-2 0-6 15,-3 0 1-15,-7 2 3 16,2 0-6-16,-6 5 1 0,3-3 2 16,1 2-3-1,0 1 5-15,0 1-5 0,4 0 0 16,2 0 1-16,1 0 0 15,2 0 0-15,-2 0-1 16,2 0 3-16,1 0-1 16,0 5-2-16,2 2 0 15,-1 2 0-15,-1 6-2 16,-1 0 2-16,-5 2 0 16,2 1 0-16,-1 4 1 15,1-1-1-15,3 1 1 16,1 0-3-16,2 1 2 15,3-2 0-15,2 3-3 16,1-2 3-16,1 4-1 0,2-1 2 16,2 2 1-16,1 2 0 15,0 2-1-15,4 1 1 16,-2 2 2-16,1-3 3 16,2 1-2-16,2 3-3 15,2-2-1-15,1 0-1 16,0 1 3-16,0 3-2 15,0 1 3-15,1 3-4 16,9 6 0-16,3 1 5 16,1-3-4-16,2 3 4 0,2-7-5 15,2-3 0 1,0 1 2-16,0-6-5 16,0-3-1-16,1-2 4 0,0-2 0 15,4-4 3-15,-1-5-3 16,2 0 0-16,2-4 0 15,4-4 5-15,5-3 1 16,8-1-1-16,6-5-5 16,0 0 5-16,1 0-3 15,0 0-2-15,-2-8 9 16,-3-3-9-16,-1-3 3 16,-2-5 0-16,0-1 1 15,6-6-2-15,8-7 7 16,1-11 7-16,5-11-7 15,-5-12-8-15,-12-12 6 0,-8-3 2 16,-11-5-3-16,-13 1 1 16,-8-1-1-16,-7-2-6 15,-7 0 1-15,-30 6-2 16,-11 10-1-16,-16 10-2 16,-15 15-23-16,-15 15-22 15,-17 15-36-15,-16 18-41 16,-18 0-66-16,-13 23-10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0:53:11.8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2012 8355 162 0,'0'0'32'0,"0"0"-4"15,0 0 30-15,0 0-8 16,0 0 53-16,0 0-28 16,0 0-45-16,0 0-23 15,0-19-4-15,0 19 0 16,0 0-2-16,0 0-1 0,0 12-1 15,0 11 1 1,0 10 7-16,0 3-2 0,2 2 5 16,5 2-3-16,1-2-6 15,1-3 5-15,2-6-4 16,0-8-1-16,1-5 1 16,-1-9-1-16,0-3 3 15,1-4 3-15,4 0 7 16,8-5 19-16,3-17-4 15,7-11-9-15,4-5-10 16,4-7-3-16,-2-3-2 16,1 2-3-16,-3 5 0 15,0 8-2-15,-10 6 3 16,-8 13-3-16,-10 6 0 0,-5 3 1 16,-5 5-1-1,0 0-5-15,0 0-2 0,0 0-1 16,0 0-17-16,0 4-24 15,0 17-8-15,-5 6-108 16,5-5-57-16</inkml:trace>
  <inkml:trace contextRef="#ctx0" brushRef="#br0" timeOffset="2509.9847">13117 9526 26 0,'0'0'55'15,"0"0"-31"-15,0 0 1 16,0 0-2-16,0 0 2 16,0 0-3-16,-26 6 1 15,25-6-1-15,1 0 7 16,0 0-7-16,-2 0-6 15,2 0 3-15,0 2 1 16,0-2-3-16,0 0 0 0,0 0-2 16,0 0-2-1,0 0-5-15,0 0-3 0,0 0-4 16,0 0 1-16,0 0-1 16,0 0-1-16,0 0 0 15,2 0 0-15,8 2 4 16,4 0-2-16,3 0 2 15,3-2-1-15,2 0 0 16,3 0-2-16,-3 0 0 16,4 1-1-16,-5-1 1 15,0 2-1-15,0 0 1 16,-4 1-2-16,2 1 2 16,-5-2-2-16,0 1 2 15,-2-1-2-15,1-1 1 0,1 1 0 16,0-1 0-16,1-1 0 15,-3 3-2-15,2-1-2 16,0-2-3-16,0 2-1 16,1-2 7-16,-1 0-7 15,-2 0 4-15,-1 0 3 16,-2 0-4-16,-2 0 5 16,-1 0-2-16,-1 0 2 15,0 1 0-15,-1-1-1 16,1 0 1-16,-3 0-2 15,3 0-1-15,2 0 0 0,1 0-5 16,0 0-6-16,0 0 10 16,-2 0 0-16,-2 0-14 15,-1 2 6-15,0 0-1 16,-2-1-4-16,2-1-4 16,-3 2 2-16,5-2 6 15,-3 0-1-15,6 0 2 16,1 4-6-16,6-4-4 15,-2 0 7-15,3 0 3 16,-3 0-38-16,-1 0 2 16</inkml:trace>
  <inkml:trace contextRef="#ctx0" brushRef="#br0" timeOffset="3991.0663">16635 10085 38 0,'0'0'51'0,"0"0"-11"0,0 0-8 16,0 0 8-16,0 0 1 16,0 0-4-16,55 7-4 15,-30-7-3-15,9-2-3 16,14-13 1-16,16-2-8 15,9-5-14-15,14-5-6 16,11-10-31-16,9-4-99 16,3-1-84-16</inkml:trace>
  <inkml:trace contextRef="#ctx0" brushRef="#br0" timeOffset="5030.0972">17929 10221 44 0,'0'0'60'0,"0"0"-57"15,0 0-3-15,0 0-19 16,0 0-28-16</inkml:trace>
  <inkml:trace contextRef="#ctx0" brushRef="#br0" timeOffset="6716.593">15537 6061 319 0,'0'0'109'16,"0"0"-38"-16,0 0-9 16,0 0-14-16,0 0-14 15,0 0-4-15,0-13-16 16,0 13-11-16,0 0-3 15,0 0-9-15,0 18-1 16,0 15 3-16,0 18 7 16,0 10 3-16,0 7 8 15,-5-1-8-15,-4 0 2 16,-1-5-5-16,1-1 6 16,0-7-6-16,3-10 0 0,-1-8 2 15,6-14-2-15,-1-8 0 16,2-10 0-16,0-4 0 15,0 0-1-15,0-6 0 16,0-25 1-16,0-14-22 16,3-13 1-16,8-7 10 15,1 1-3-15,2-1-15 16,3 4 16-16,-3 4 12 16,2 5 1-16,-4 9 0 15,-2 6 0-15,0 6 6 16,-2 5 0-16,-2 5 5 0,2 5 0 15,-2 3 4 1,0 5-9-16,-2 2-1 0,0 3 33 16,-4 3-38-16,4 0-1 15,1 0-6-15,6 0-1 16,-1 8 2-16,7 10-1 16,-3-1 6-16,-3 4-3 15,-5 3 1-15,-3 1 3 16,-3-1-1-16,0 5 1 15,-13-3 1-15,-6-1-1 16,-4 0 1-16,-1-4-1 16,2-3 1-16,-4-3-1 15,5-6-15-15,1-1-5 16,6-2 4-16,5-2-21 0,2-1-6 16,7-3-16-16,0 0-14 15,0-2-78-15,2-10-54 16</inkml:trace>
  <inkml:trace contextRef="#ctx0" brushRef="#br0" timeOffset="6940.3642">15869 6265 446 0,'0'0'0'15,"0"0"-3"-15,0 0 3 0,0 0 30 16,0 0 13-16,0 0-20 16,51 0 13-16,-22 0-16 15,9 0-11-15,5 0-7 16,3 0-2-16,5-7 0 16,3-5-43-16,2-1-71 15,-4-3-49-15,-9-3-85 16</inkml:trace>
  <inkml:trace contextRef="#ctx0" brushRef="#br0" timeOffset="7208.2694">16375 5949 463 0,'0'0'7'0,"0"0"-4"15,0 0 11-15,0 0 1 16,0 0-15-16,0 0 6 15,0 53 0-15,3-16 48 16,-3 0-34-16,0 4-5 16,0-1-7-16,0-1 1 15,0-2-4-15,0 0-5 16,0-4 3-16,0 1-1 16,0-6-2-16,-3-2 0 15,3-7-9-15,0-3-16 16,0-6-57-16,0-3-42 0,0-7-30 15</inkml:trace>
  <inkml:trace contextRef="#ctx0" brushRef="#br0" timeOffset="7915.7222">16244 6277 428 0,'0'0'5'0,"0"0"-5"16,0 0-1-16,0 0 1 16,0 0 7-16,0 0 10 15,95-10 3-15,-53 4-8 16,-3 3-7-16,-10-1-2 0,-8 3-1 16,-8 1-2-1,-8 0 0-15,-5 0-13 0,0 0 6 16,0 8-11-16,0 10 18 15,0 1 6-15,0-3-3 16,0-2 4-16,0-3-3 16,0-4 2-16,0-2-3 15,0-1 3-15,7-4 1 16,3 0 7-16,4 0 10 16,4-9 8-16,1-14-17 15,1-2-3-15,0-8-4 16,-2 1-2-16,-2-1-5 15,-2 4 0-15,-4 6 0 0,-5 9 5 16,0 8 6 0,-5 4 5-16,0 2-17 0,0 0-1 15,0 12-7-15,0 15-3 16,0 13 11-16,0 9 0 16,0 6 3-16,0 4-3 15,0 2 0-15,0 1 1 16,0 5-1-16,0 0 1 15,0-9-1-15,-4-8-1 16,-2-17 0-16,-3-9-3 16,-2-8 1-16,-2-10-4 15,2-6 3-15,-3 0 4 16,-2-17 6-16,3-15 0 16,3-12-4-16,4-5-2 0,1 0 9 15,5 2-7-15,0 9 13 16,5 7-7-16,8 3-2 15,5 6-6-15,5-4 0 16,4 8-3-16,10-2-1 16,7-3-32-16,6 1-49 15,6-1-94-15,-2-4-64 16</inkml:trace>
  <inkml:trace contextRef="#ctx0" brushRef="#br0" timeOffset="8586.3337">17031 6051 225 0,'0'0'208'0,"0"0"-208"0,0 0-6 16,0 0-7-16,0 0 13 15,0 0 20-15,3 127 16 16,1-74 5-16,-1 7-16 16,-2-3-7-16,-1-1-6 15,0-5-6-15,0-8-3 16,0-10-3-16,0-13 4 15,0-6-2-15,-4-9 0 16,4-5 3-16,0 0 8 16,-4-9 22-16,0-14-13 15,3-8-21-15,1-3 2 16,0-1-3-16,0 3 2 0,0 5-1 16,12 1-1-1,1 2 0-15,2 4-2 0,1 1 3 16,-1 2-1-16,4 5 0 15,-1 4-5-15,-3 5 5 16,1 3-2-16,-2 0-4 16,-1 0 1-16,-3 4-2 15,-8 9 4-15,-2 5-3 16,0-1 0-16,-7 2 4 16,-11-3 1-16,7-2-4 15,-1-5 4-15,9-4-4 16,3-2 4-16,0-3-13 15,0 0-1-15,2 0 3 0,20 0 3 16,4 0 6-16,9-8 3 16,6-11 2-16,0-6 0 15,-2-4 0-15,-2-2 1 16,-10 1 2-16,-7 2-3 16,-12 11 8-16,-4 6 8 15,-4 6 0-15,0 1 1 16,0 4-15-16,-8 0-4 15,-12 15-2-15,-5 15 0 16,0 7 0-16,3 1 2 16,10-1 0-16,7-5 0 15,5-1-3-15,0-8 3 0,10 0 0 16,21-5 3-16,15-6-3 16,21-10-15-16,26-2-33 15,26 0-84-15,23-11-32 16</inkml:trace>
  <inkml:trace contextRef="#ctx0" brushRef="#br0" timeOffset="10962.2844">27335 8018 34 0,'0'0'69'0,"0"0"-42"16,0 0 10 0,0 0 9-16,0 0-8 0,0 0-3 15,0 0-6-15,-1-11-2 16,1 11 3-16,0 0-1 16,0-2-7-16,0 2-5 15,0 0 2-15,0 0-2 16,0 0-5-16,0 0-4 15,0 0-1-15,0 0 3 16,-2 0-2-16,2 0-5 16,0 0-3-16,-1 0-5 15,-3 5-6-15,-5 13 5 0,-2 9 6 16,-5 3 0-16,-2 3 5 16,4 2-4-16,-2-3 3 15,5-2 2-15,2-1-3 16,1-5 0-16,3-2-1 15,3-5 0-15,-2-4 1 16,4-6-3-16,-1-2 1 16,1-3 3-16,0-2-2 15,0 1-1-15,0-1 0 16,0 0 1-16,0 0 4 16,0 0-6-16,0 0-2 15,0 0-25-15,9-7-63 16,4-5-15-16,0-1-43 15</inkml:trace>
  <inkml:trace contextRef="#ctx0" brushRef="#br0" timeOffset="13569.7211">15820 4380 100 0,'0'0'14'0,"0"0"-2"16,0 0-10-16,0 0 36 15,-22-87-26-15,15 74 16 16,3-1 3-16,1 6-18 16,2-1 8-16,0 3 31 15,-4 2-41-15,4 4 17 16,-2 0-3-16,2 0-25 15,1 0-8-15,-1 4-7 16,1 14 10-16,-2 9 4 0,2 4 1 16,0 8 1-16,0 2-1 15,0 1 3-15,2-1-2 16,9-4 0-16,3-3-1 16,3-8 0-16,5-4 0 15,12-9 7-15,10-6 1 16,11-7 2-16,19 0 8 15,13-14-3-15,17-10-7 16,6-8-4-16,1-4 3 16,6-6-5-16,2-5 1 0,2 1 0 15,0-2-3 1,-8 0 0-16,1 7-1 0,-3 2 2 16,-5 6-1-16,-14 5 0 15,-18 6 0-15,-21 5 0 16,-19 5 0-16,-13 3 1 15,-12 4 2-15,-5 3 4 16,-4 1 12-16,0-1-11 16,0 2-8-16,0 0-1 15,0 0-9-15,0 0-39 16,0 2-35-16,0 19-3 16,-4 8 35-16,4-3-52 15</inkml:trace>
  <inkml:trace contextRef="#ctx0" brushRef="#br0" timeOffset="14383.7889">23901 8458 336 0,'0'0'13'16,"0"0"-13"-16,0 0-2 15,0 0 2-15,0 0 2 16,0 0 0-16,0 0-1 15,4 0-1-15,-4 0 0 16,0 0-3-16,0 0 1 16,0 0-31-16,0 0-33 15,0 0-20-15</inkml:trace>
  <inkml:trace contextRef="#ctx0" brushRef="#br0" timeOffset="15207.5767">22648 6152 80 0,'0'0'11'16,"0"0"-10"-16,0 0 0 0,0 0 0 15,0 0 6-15,0 0 17 16,-3-13 0-16,3 13-5 16,0-1-1-16,0 1 6 15,0 0-2-15,-2 0-5 16,2 0-9-16,0 0-8 16,0 0-2-16,0 0 1 15,0 5-2-15,0 11 3 16,0 8 0-16,0 6 1 15,0 3-1-15,4 1 2 16,5 0-1-16,2-4 0 16,1-4-1-16,4-5 0 15,2-8 1-15,7-4 9 16,4-9 36-16,15 0 7 0,9-10-22 16,8-12-4-16,11-8-19 15,0-1 5-15,3-8-9 16,-2 0 6-16,0-7 0 15,-4 2-3-15,-2 3-4 16,-14 4 1-16,-8 6-2 16,-12 9-1-16,-13 7 2 15,-11 7-3-15,-4 5 0 16,-5 3-3-16,0 0-14 16,0 0-38-16,0 0-45 15,0 0-3-15,0 16 54 0,-3 9 15 16,-14 3-50-1</inkml:trace>
  <inkml:trace contextRef="#ctx0" brushRef="#br0" timeOffset="17773.6745">12312 17376 210 0,'0'0'21'0,"0"0"0"0,0 0 33 15,0 0 19-15,0 0 0 16,0 0-22-16,0 0-19 16,0-19-7-16,0 19-11 15,0 0-6-15,0 3-8 16,0 16 3-16,2 11 8 16,-2 13-3-16,2 11 11 15,-2 4-7-15,0 8-9 16,2 3 8-16,-2 1-2 15,3-3-3-15,1 2-1 16,5-2-4-16,1 0 1 16,10 1 0-16,4-9-1 15,7-7 2-15,12-6-2 16,12-9-1-16,14-6 3 0,16-6-3 16,18-3 0-16,15-7 3 15,17 0-1-15,11-7-2 16,3 3 2-16,0-6-2 15,-8-1 3-15,-4-2-2 16,-3-1 0-16,-4 1-1 16,-4 2 0-16,-7-1 0 15,-9-2 0-15,-13-1 0 16,-9 0 1-16,-16 0-1 16,-13 0 0-16,-14 0 1 15,-12 0 0-15,-16 0-2 16,-9 0 4-16,-3 0-3 15,-5 0 2-15,0 0-2 16,0 0 0-16,0 0-12 0,-5-4-20 16,-5-5-19-16,-5 1-15 15,3 0-70-15,1-4-46 16</inkml:trace>
  <inkml:trace contextRef="#ctx0" brushRef="#br0" timeOffset="18071.8744">14706 18257 443 0,'0'0'15'0,"0"0"-7"16,0 0-4-16,0 0 47 15,95 0-12-15,-68 21 1 16,1 6-11-16,-2 5-5 15,-7 3-3-15,-6 2 1 16,-9 1-19-16,-4-1-2 16,-8 3 2-16,-26-4-2 15,-10-2 3-15,-11-4-3 16,-4-5-2-16,-3-5-34 16,5-3-10-16,11-8-108 15,8-6-128-15</inkml:trace>
  <inkml:trace contextRef="#ctx0" brushRef="#br0" timeOffset="19560.9731">17773 16574 34 0,'0'0'67'0,"0"0"-21"15,0 0-2-15,-79-81-4 16,65 62 54-16,5 4-22 16,5 7 3-16,4 1-25 15,0 3-10-15,0 3 8 16,0 1-31-16,0 0-17 0,0 10-2 16,0 23 2-16,0 24 2 15,0 19 17-15,0 16 12 16,0 5-15-16,0-2-10 15,0-8 1-15,0-16-7 16,0-10 1-16,0-6-1 16,0-11 1-16,0-5-3 15,0-10-4-15,0-10-28 16,0-7-7-16,-4-7-37 16,-6-5-81-16,0-4-15 15</inkml:trace>
  <inkml:trace contextRef="#ctx0" brushRef="#br0" timeOffset="20242.5606">17282 16615 426 0,'0'0'19'15,"0"0"-14"-15,0 0 17 16,0 0 15-16,0 0 17 16,-21-90-4-16,21 77-29 15,7-2-13-15,13 0-6 16,9 2 4-16,11 0-5 0,6 4-1 16,9 2 2-16,0 7 1 15,7 0 0-15,1 2 2 16,-3 17 3-16,-2 8-7 15,-7 5 7-15,-9 3-5 16,-12 2-6-16,-7 1 6 16,-14-1-6-16,-9 0 4 15,0 5-1-15,-23-1 3 16,-17-2-2-16,-4-3 5 16,-4-7-4-16,6-9-1 15,6-7 0-15,11-6 0 16,5-4 3-16,11-1-4 15,4-2 0-15,5 0-1 0,0 0-4 16,0 0-6-16,5 0-10 16,13 4 21-16,10 6 0 15,6 4 4-15,3 4-1 16,6 9-3-16,-3 3 2 16,1 6-1-16,-3 2 3 15,-9-1 3-15,-5-2-7 16,-10-1 0-16,-11-8-2 15,-3 1 4-15,0-4-2 16,-8-2 3-16,-17-3 0 16,-9-1 1-16,-4-8 3 15,-8-3-1-15,-1-5 2 16,-2-1-5-16,3 0 3 0,4-2-4 16,6-9 1-16,9 2-2 15,5 0 0-15,10-1-1 16,7 0-1-16,5-7-20 15,3-6-33-15,26-4-38 16,15-6-73-16,14-4-22 16</inkml:trace>
  <inkml:trace contextRef="#ctx0" brushRef="#br0" timeOffset="20685.7398">18278 16749 81 0,'0'0'465'0,"0"0"-464"15,-121 90-2-15,95-51 1 16,9 3 0-16,10-5 6 16,3-4-6-16,4-1 3 15,0-3 0-15,21-3-3 16,12-6-6-16,7-6 2 15,8-5 2-15,3-9-8 16,-6 0-64-16,-5-14-18 16,-11-11 29-16,-6-12 42 15,-9-2 14-15,-9-5 7 16,-4 3 4-16,-1 6 34 0,0 7 28 16,0 12 13-16,-1 9 4 15,-1 7-40-15,2 0-22 16,0 0-21-16,-3 17-6 15,3 10 6-15,-3 10 0 16,2-2 1-16,1 2 0 16,0-2-1-16,0-2 0 15,0-1 0-15,0-6-28 16,0-2-54-16,0-8-71 16,0-7-18-16</inkml:trace>
  <inkml:trace contextRef="#ctx0" brushRef="#br0" timeOffset="21099.1571">18418 16899 450 0,'0'0'101'0,"0"0"-101"16,0 0-7-16,0 0 7 16,0 0 2-16,0 0 7 15,49 100 11-15,-38-71-12 16,-2-3-2-16,-4-5-3 15,-3-8-2-15,-2-7 0 16,0-3-1-16,0-3 2 16,0 0 5-16,3-3 1 15,-3-19 1-15,6-10-8 16,3-10-1-16,7-6 0 0,7 2-1 16,-4 4 2-16,1 14-1 15,-4 8 0-15,-6 12 0 16,0 8 0-16,0 0 1 15,2 10-1-15,2 15 0 16,-1 8 3-16,3 4 2 16,-1-1-1-16,-1-1-1 15,2-1-1-15,-6-4-2 16,1-6 2-16,-5-2-2 16,-3-5 1-16,-2-6-2 15,-1-4-8-15,0-3-16 16,0-3-55-16,4-1-51 0,4-3 8 15,0-17-112 1</inkml:trace>
  <inkml:trace contextRef="#ctx0" brushRef="#br0" timeOffset="21491.0527">18935 16700 460 0,'0'0'34'0,"0"0"-25"16,0 0-1-16,0 0-6 15,0 0 10-15,3 92 49 16,0-36-23-16,1 0-13 16,3-5-12-16,3-7-1 15,3-6-8-15,-4-8 3 0,0-7-7 16,2-4 0-16,-6-10 0 16,-4-5 1-16,-1-4-1 15,0 0 2-15,0 0 5 16,-6-20-7-16,-12-5-16 15,-3 1 9-15,1-1 6 16,0 9-1-16,-1 7-2 16,6 8 1-16,-3 1-2 15,2 3 3-15,3 16 2 16,0 3 0-16,10-1-2 16,3 0 0-16,0 0 2 15,13-5 0-15,15 1 2 0,6-6-2 16,13-5 0-1,11-6-2-15,12 0-53 0,5-17-109 16,2-5-49-16</inkml:trace>
  <inkml:trace contextRef="#ctx0" brushRef="#br0" timeOffset="21961.3937">19898 16512 614 0,'0'0'4'16,"0"0"-4"-16,0 0-5 15,0 0 5-15,0 0 25 16,0 131 11-16,-2-67 0 0,-1 3-19 16,1-4-4-16,2-8-9 15,0-9-2-15,0-12-1 16,0-7 1-16,0-7-2 15,0-9 0-15,0-8 0 16,0-3 0-16,0 0-1 16,0 0-2-16,-5-17-4 15,-10-7-20-15,-3-7 11 16,-3 4-5-16,0 5 13 16,-4 9 6-16,-4 10-12 15,0 3 13-15,-5 5 1 16,1 14 7-16,5 3 1 0,8 4-3 15,5 2-2-15,8-3 6 16,4-2-5-16,3 0 1 16,0-2-1-16,10-3-1 15,14-2-1-15,7-4 1 16,12-2 2-16,5-7-5 16,1-3-5-16,3 0-1 15,-2-15-47-15,-4-7-34 16,-4-7-65-16,-7-1-16 15,-7-2 0-15</inkml:trace>
  <inkml:trace contextRef="#ctx0" brushRef="#br0" timeOffset="22156.9506">20071 16902 82 0,'0'0'123'15,"0"0"-8"-15,0 0 35 0,0 0-44 16,0 0-48 0,0 0-27-16,0-33-25 0,0 41-2 15,0 11-4-15,0 9 14 16,0 2 1-16,0 0 5 15,0 0-7-15,5-2-11 16,3-3 1-16,1-4 0 16,-2-2-3-16,-1-6-1 15,-5-4-39-15,2-2-25 16,-3-7-55-16,0 0-136 16</inkml:trace>
  <inkml:trace contextRef="#ctx0" brushRef="#br0" timeOffset="22351.8754">20096 16712 536 0,'0'0'16'15,"0"0"13"-15,0 0 12 16,0 0-5-16,0 0-5 16,0 0-31-16,-5-12-14 15,20 26-3-15,11 1-27 16,10 3-94-16,2-7-116 15</inkml:trace>
  <inkml:trace contextRef="#ctx0" brushRef="#br0" timeOffset="23701.8937">20476 16841 195 0,'0'0'176'16,"0"0"-175"-16,0 0 4 15,0 0 37-15,0 0 35 16,-90 83-19-16,75-53-22 16,1 0-17-16,6-3 1 15,-1-1-14-15,9-4-4 16,0-4-2-16,0-1 0 16,4-5 0-16,9-8 0 15,3-4 0-15,4 0 4 16,-1-11-1-16,-2-13 6 0,-1-7-9 15,0-2 0-15,-10 1 0 16,-3 7 5-16,-2 5 0 16,-1 12 31-16,0 6-2 15,0 2-21-15,0 0-13 16,0 0-6-16,0 16 2 16,0 7 0-16,-3 1 4 15,3 0 0-15,0-3-1 16,9-4-4-16,14-2-7 15,9-7-10-15,9-6-6 16,3-2-11-16,0-2-24 16,-5-17 19-16,-7-6 31 15,-10 2 13-15,-13 2 6 16,-4 6 27-16,-5 7 32 16,0 4-9-16,0 4-20 0,0 0-36 15,0 0 0-15,0 13-6 16,0 4 5-16,0-2-1 15,0-5 2-15,0-1 0 16,5-5-5-16,3-4 5 16,6 0 5-16,0-8-2 15,5-12-3-15,-5-7 0 16,0 1 0-16,-4-6 2 16,1 3 0-16,-3 3-1 15,-3 8 3-15,-2 6 11 0,-3 9-2 16,0 3-13-1,0 6-9-15,0 26 0 0,0 17 7 16,0 12 2-16,0 13 0 16,17 5 3-16,4 5-3 15,4 1 0-15,5 0 6 16,-1-3-1-16,-2-7-5 16,-6-7 0-16,-8-15-7 15,-8-13 6-15,-5-15-11 16,0-13-8-16,-25-12 8 15,-4 0-3-15,-8-28 15 16,2-13 0-16,2-7 3 16,11-8-1-16,8-3 1 15,8 1 0-15,6 1 9 16,3 2-7-16,19 3-2 0,7 3-3 16,11-1-6-16,8 6-16 15,0 7-2-15,-3 9 14 16,-7 10 5-16,-12 10 4 15,-7 4 1-15,-8 4 1 16,1 0 6-16,-5 17 0 16,1 7-1-16,2 3-4 15,-4-1 3-15,-1-6-5 16,0-3 1-16,1-8 3 16,-2-4-4-16,0-5 0 15,6 0 4-15,4-8 3 16,2-9 0-16,-1-3-5 0,0 5-2 15,-7 6 6-15,-4 2 15 16,-1 7-8-16,-3-1-13 16,2 1-1-16,3 0-6 15,6 0 3-15,8 0 4 16,4 0 0-16,7 0 0 16,0-3-3-16,1-12-5 15,-9 0-9-15,-3 0 13 16,-9 4 3-16,-5 4 2 15,-5 5 9-15,0 2 8 16,0 0-18-16,0 0-2 16,0 7-1-16,0 6 3 15,-4-1 0-15,4-5 0 16,0 1 0-16,0-5-2 0,0-1 2 16,11-2-3-16,3 0 3 15,0-4-7-15,-2-2 7 16,-8 3 2-16,-1 3 2 15,-3 0 5-15,0 0-9 16,0 0-2-16,4 7-1 16,1 7 3-16,1 1 0 15,8-3 2-15,0-1-1 16,8-5 0-16,10-5 0 16,0-1-1-16,9 0-25 15,-2-16-45-15,5-4-151 16,-1-2-80-16</inkml:trace>
  <inkml:trace contextRef="#ctx0" brushRef="#br0" timeOffset="24593.2455">22294 16855 597 0,'0'0'0'16,"0"0"-1"-16,0 0 0 0,0 0 2 15,0 0 10 1,0 0 23-16,102 71-22 0,-65-71-3 16,4-6-2-16,-2-18-5 15,-5-12 0-15,-2-10-2 16,-5-11-11-16,-6-13-22 15,-5-5-19-15,-2-3-7 16,-4 3 42-16,-7 15 17 16,-2 13 5-16,-1 20 15 15,0 12 23-15,0 13-4 16,-7 2-36-16,-14 21-3 16,-13 24 0-16,-3 16 2 15,-4 18-1-15,9 13 0 16,9 11 1-16,12 6 5 0,8-3 0 15,3-3-6-15,8-3 11 16,11-2-8-16,2-6-4 16,0-8 2-16,-7-16-1 15,-6-13-1-15,-3-12 2 16,-5-12-2-16,0-10 0 16,0-10 0-16,0-6 2 15,-7-5 0-15,0-1 11 16,-4-21-3-16,2-9-1 15,-2-10 8-15,3-8-9 16,4-6-1-16,4 1-5 16,0 1-2-16,0 9 17 15,0 4-9-15,5 9-8 0,13 2 0 16,11 4-7 0,10-1 2-16,9 2-19 0,5 3-37 15,4 2-4-15,-5 2-65 16,-4 3 57-16,-9 2 59 15,-14 4 14-15,-11 3 6 16,-10 3 15-16,-4 2 76 16,0 0-24-16,-21 0-56 15,-6 4 8-15,-7 7 8 16,10 2 1-16,4 1-19 16,11 2-8-16,3 1-7 15,6-2 0-15,0 1-1 0,1-2 1 16,18-4-2-1,3-5 1-15,7-5-4 0,3 0-24 16,2-20-5-16,-5-10-15 16,-7-8 1-16,-8-7-8 15,-9 1-41-15,-5 4 47 16,0 4 46-16,0 11 4 16,-11 7 16-16,1 8-16 15,-4 6-14-15,5 4-47 16,3 0 10-16,3 0-22 15,3 6-37-15</inkml:trace>
  <inkml:trace contextRef="#ctx0" brushRef="#br0" timeOffset="24881.9968">23069 16874 19 0,'0'0'116'0,"0"0"-54"16,109 23 41-16,-77-7-18 0,0 4 30 16,-5 4-38-16,-3 3-34 15,-4 1-22-15,-8 0-11 16,-4-3-8-16,-8-3-2 15,0-9 0-15,0-3 2 16,-9-5 1-16,-4-5 4 16,-2 0 31-16,-2-5 0 15,4-17 0-15,6-7-13 16,3-6-2-16,4-5 0 16,0-8-8-16,17-5-14 15,14-4-1-15,6 1-1 16,6 9 0-16,9 9-6 0,-1 10-49 15,7 9-12 1,0 8-21-16,1-1-210 0</inkml:trace>
  <inkml:trace contextRef="#ctx0" brushRef="#br0" timeOffset="25279.8052">24366 16192 641 0,'0'0'18'0,"0"0"1"0,0 0 2 15,0 0 3-15,0 0 1 16,0 0-25-16,-7-11-8 15,0 42 1-15,-3 17 7 16,3 12 5-16,-1 11-4 16,3 3 1-16,5 5 10 15,0 3-10-15,-4-1 6 16,4-1 0-16,0-7-8 16,0-9 5-16,0-12-5 15,0-12 0-15,0-10 0 0,0-9 0 16,0-11 0-1,0-4 0-15,0-6 0 0,0 0-9 16,0 0-14-16,0-11-9 16,0-19-62-16,0-9-117 15,0-15-15-15</inkml:trace>
  <inkml:trace contextRef="#ctx0" brushRef="#br0" timeOffset="25606.5927">24405 16186 485 0,'0'0'3'0,"0"0"5"0,0 0 16 15,0 0 0 1,0 0 9-16,93-69-20 0,-63 69-8 16,7 0-1-16,4 16-4 15,1 10-2-15,-8 5 2 16,-3 4 0-16,-12 0-1 15,-10 1 1-15,-7-5 0 16,-2-6-2-16,-2-5 1 16,-26-5-2-16,-11-3 3 15,-11-8 3-15,-5 0 20 16,3-4-9-16,4 0 9 16,13 0-11-16,7 0-8 15,13 0-4-15,5 0-2 16,4 0-38-16,6 0-59 0,0 9-61 15,10 1-7-15</inkml:trace>
  <inkml:trace contextRef="#ctx0" brushRef="#br0" timeOffset="25977.2079">25117 16299 588 0,'0'0'9'0,"0"0"-2"15,0 0-4-15,0 0 13 16,0 0 12-16,0 0-28 15,0-5-9-15,-2 36 8 16,-5 12 1-16,1 10 4 16,2 3 6-16,3 1-6 15,1 1 1-15,0 0-4 16,0-2 1-16,0-4-2 16,0-6 0-16,0-9-1 15,0-16 0-15,0-9-23 0,0-10-42 16,0-2-102-1,0-16 32-15</inkml:trace>
  <inkml:trace contextRef="#ctx0" brushRef="#br0" timeOffset="26376.4753">25173 16279 512 0,'0'0'29'16,"0"0"-18"-16,0 0-10 15,0 0 2-15,0 0 8 16,0 0-2-16,86 81-2 16,-55-25 3-16,2 5 1 0,0-1-5 15,1-2-2 1,0-6-2-16,-5-8 0 0,-7-10 1 16,-4-12-2-16,-8-11 0 15,-1-6 7-15,-5-5 12 16,3-9 56-16,3-22-25 15,0-12-49-15,2-8 2 16,3-6-1-16,-1-4 4 16,4-3-6-16,1-3 0 15,1 7-1-15,2 9 4 16,-3 7-3-16,-2 13 1 16,-4 9-2-16,-4 9 2 15,-4 6-5-15,-4 7 3 16,3 0-16-16,-4 0-51 0,0 22-32 15,0 9 45-15,0 8-133 16,0 2-43-16</inkml:trace>
  <inkml:trace contextRef="#ctx0" brushRef="#br0" timeOffset="26935.8918">23814 17552 204 0,'0'0'19'0,"0"0"3"16,0 0 58-16,0 0 8 16,0 0 17-16,0 0-42 15,-62-8-28-15,62 8-9 16,0 0-6-16,0 0 5 16,0-2-2-16,0 2-1 15,0-2 0-15,7-4 3 16,25-4-7-16,23-6 11 15,21-1-24-15,10-3 3 16,4 3-8-16,-2 2 1 16,0 5-2-16,-8 0 2 15,-7 5-2-15,-14 4 0 16,-17 1-31-16,-13 0-13 0,-15 0-13 16,-9 0-50-16,-5 0-118 15,-4 4 10-15</inkml:trace>
  <inkml:trace contextRef="#ctx0" brushRef="#br0" timeOffset="27314.4081">24241 17497 503 0,'0'0'23'15,"0"0"-22"-15,0 0 8 16,0 0 18-16,0 0-18 0,0 0 23 15,0 80-9-15,0-48-12 16,0 5 4-16,0 1-9 16,0 0 0-16,0-1-2 15,4-1-4-15,0-5 3 16,-2 0-3-16,-2-6 0 16,0-5 0-16,0-8 1 15,0-3 0-15,-11-5 3 16,-12-1-3-16,-4-3 7 15,-10 0-5-15,2-5 3 16,-5-8 6-16,4 1 1 16,2 1 0-16,3-1-6 15,10 3 0-15,5 3-2 0,9 3-5 16,6 1-3 0,1 0-13-16,1 1-29 0,29-4-57 15,15 0-151-15</inkml:trace>
  <inkml:trace contextRef="#ctx0" brushRef="#br0" timeOffset="28201.0697">24461 17745 577 0,'0'0'13'0,"0"0"-10"16,0 0-3-16,0 0 9 15,0 0-3-15,0 0 7 0,-76 93-7 16,79-76-4-16,23-1 4 16,10-5-3-16,11-9 5 15,3-2-8-15,-2-2-8 16,-3-18-12-16,-10-4 5 16,-8 0 0-16,-9 2 15 15,-11 9 5-15,-5 4 25 16,-2 8 2-16,0 1 1 15,0 0-19-15,0 5-14 16,-13 12-5-16,-1 6 5 16,-2 1 0-16,5-1 2 15,4-2-2-15,4-3-2 16,2-4-2-16,-2-7-31 0,3-4-20 16,0-3-45-16,0 0 53 15,12-8-6-15,3-8 22 16,-1 4 31-16,-7 1 4 15,-3 8 49-15,-2 3 33 16,-2 0-28-16,0 0-37 16,0 0-21-16,1 0 0 15,5 0 0-15,4 2 1 16,1 1 1-16,9 0 4 16,5-3-2-16,3 0-1 15,0-8 4-15,-5-1-3 16,-6 1 18-16,-9 5 14 0,-8 3 2 15,0 0-9 1,0 0-21-16,0 0-8 0,0 0-6 16,0 5 6-16,0 6 0 15,0 0 2-15,2-3-2 16,18 0 2-16,8-3-2 16,10-5-15-16,1 0-35 15,0-5-24-15,-5-11-13 16,-8-3 31-16,-5-3 22 15,-9 4 33-15,-11 3 1 16,-1 6 43-16,0 3 32 16,-13 6-31-16,-4 0-7 15,-8 6-9-15,2 11-3 0,3 2-4 16,4 1-15-16,7 0-6 16,6-5-2-16,3 1 2 15,3-3 0-15,22-2 4 16,11-5-4-16,5-6-12 15,1 0-3-15,-4-3 13 16,-10-11 2-16,-8 0 6 16,-6 4 5-16,-10 5 19 15,-2 4 19-15,-2 1-21 16,0 0-20-16,0 0-8 16,0 0-5-16,1 0-5 15,1 0-22-15,5 2-18 0,1-2-90 16,3 0-299-1</inkml:trace>
  <inkml:trace contextRef="#ctx0" brushRef="#br0" timeOffset="29172.4783">24962 15902 86 0,'0'0'26'16,"0"0"1"-16,0 0 28 16,-7-87 28-16,-9 56-20 15,-5-3-34-15,-3 5 28 16,-4 1-17-16,-5 4-12 0,1 2-6 15,-8 2 1-15,-1 2-22 16,-5 2 6-16,-4 2-5 16,-2 3 10-16,3 7-6 15,-1 4-4-15,-2 0 3 16,4 9-5-16,-3 9 1 16,3 5-1-16,-2 5 0 15,1 4 2-15,1 5 0 16,1 4-1-16,-1 6 0 15,1 6-1-15,-1 4 2 16,-1 4-2-16,4 3 3 16,7-2-3-16,4 1 3 15,5-3-2-15,7 2 3 16,5-4 2-16,2 4-4 0,6-2 3 16,0 2-2-16,4 5 5 15,3 4-2-15,2 3-3 16,0 1-2-16,0-3 0 15,18-7 0-15,5-3 4 16,3-7-4-16,3-2 1 16,1-8 1-16,2-3-3 15,2-5 2-15,5-3 0 16,4-7 2-16,3-6-3 16,3-5 2-16,2-6 2 15,3-6-3-15,-1-3 7 0,6-1-6 16,-4 0-3-1,4-9 2-15,-4-7 1 0,0-4-2 16,-1-7 1-16,-3-4 0 16,2-11 0-16,-2-7 1 15,3-12 3-15,0-10-3 16,0-15 7-16,-6-15-9 16,-3-11-1-16,-11-5 2 15,-18-2-1-15,-13 0-2 16,-3 3 2-16,-27 2-1 15,-19 2 0-15,-18 8 0 16,-11 16-10-16,-1 15 6 16,-6 20 0-16,6 17-17 15,5 20-14-15,4 13-43 16,7 3-43-16,6 10-45 0,11 9-12 16</inkml:trace>
  <inkml:trace contextRef="#ctx0" brushRef="#br0" timeOffset="30635.6094">24276 15930 326 0,'0'0'18'0,"0"0"-18"16,0 0-5-16,0 0 5 15,0 0 12-15,0 0 0 16,-101 40 0-16,60-25-6 16,-4 4 2-16,-9-1-5 15,-5 2 3-15,-9-3-3 16,-3 2 10-16,-4 2-13 15,-3 2 2-15,5-1-2 16,-6-3-1-16,-2 0-5 16,-3 1 11-16,-7-4-5 15,-5 1 0-15,-5 1 0 0,-6 0 0 16,2 1 3 0,-3 0-1-16,-3-1 0 0,-4-2-2 15,-6-2 0-15,-2-5 0 16,-7-3 1-16,-3-6-1 15,-21 0 1-15,-13 0 0 16,-8-6 2-16,-4-8-3 16,7 0 2-16,12-1-2 15,12 1 3-15,11-4-6 16,2-1 3-16,-1-7-2 16,-11-4 2-16,-4-5 0 15,-2-2 1-15,-6-8 0 0,4 1-1 16,4-6 0-1,7-1 0-15,5-5 0 0,10-2 1 16,4-1 1-16,8-5 9 16,3-10-6-16,7-11-3 15,2-9 2-15,3-3-3 16,4-5-2-16,-1 2 2 16,10 2 3-16,10-2-4 15,14 5 1-15,19 1-1 16,13 0 0-16,13 2 7 15,10-2-2-15,6 1 3 16,4-1-6-16,0-3 1 16,0 2-1-16,5 3 0 15,6 4-2-15,7-2 2 16,-2 1-2-16,6-1 0 0,3 0-2 16,-3 0 2-16,1 3 0 15,2 6 0-15,2 6 0 16,-1 6-1-16,2 8 1 15,-6 0 1-15,-5-2-1 16,-6 1 0-16,-1 0 2 16,2 1-2-16,0 7 0 15,-1 3 0-15,2 7 0 16,-3 3 0-16,1 7 0 16,-4 1 1-16,-1-1-2 15,-2 4 2-15,-4-1-1 16,0 2 0-16,0 2-3 0,0 2 3 15,0 2 3-15,0 3-3 16,0 0 0-16,0 1 0 16,0 0 0-16,0 0 0 15,0-1 0-15,0 0 0 16,0 0 0-16,0 3 0 16,0 1 0-16,0 1-3 15,-3-2 1-15,2-1 2 16,-4 1 0-16,4 0 4 15,-2 1-4-15,3 1 0 16,-1-2 0-16,1 3 0 16,-3 0 0-16,0 0-2 15,3-1 4-15,0 0-1 0,-3 0-1 16,3-1 0 0,0-1 0-16,0 3 0 0,0 0 0 15,0 0 1-15,-4-2-1 16,2 2 0-16,-3 2-1 15,-2 3 1-15,4 1 0 16,-1 0 2-16,3 4-2 16,1 1 7-16,-2-4-5 15,2 2 3-15,-1-2-1 16,-4 2-2-16,4 0-2 16,-2 0 0-16,2 2 0 15,-2-3 0-15,0 1-1 0,-1 2-1 16,-2 0 2-1,2 3 0-15,-6 0-2 0,-14 0-1 16,-5 10 3-16,-11 12 0 16,-4 7 0-16,-9 5-1 15,-1 2 2-15,-4 3-1 16,-5 2 1-16,1-3-1 16,4-4 0-16,11-2 0 15,8-9 0-15,11-2 0 16,12-8 0-16,4-5-8 15,10 0-57-15,2-2-10 16,0-5 10-16,16-1-25 16,19 0-7-16</inkml:trace>
  <inkml:trace contextRef="#ctx0" brushRef="#br0" timeOffset="30825.089">18158 11788 333 0,'0'0'3'0,"93"-26"8"16,-32 26 5-16,11 0 0 16,2 11 28-16,8 11-8 15,-6 9-22-15,3 6-4 16,-8 10-10-16,-2 12 5 16,-1 5-5-16,-1 5-3 15,2 6-33-15,-1 1-61 16,-6-2-38-16</inkml:trace>
  <inkml:trace contextRef="#ctx0" brushRef="#br0" timeOffset="32697.7959">25201 15834 138 0,'0'0'7'16,"0"0"15"-16,0 0 14 15,0 85 18-15,10-62-19 16,4-1-1-16,6-5 5 16,3-3-4-16,6-2 6 15,8-8-9-15,7-4 8 16,9 0 0-16,5-1-16 15,5-18-7-15,-1-8-3 0,2-9-6 16,-2-8 5 0,-1-9-3-16,1-11-4 0,1-15-3 15,2-12-1-15,4-9-2 16,3-3 0-16,6-5 0 16,-1-6-5-16,2-4-4 15,-10-11 0-15,-5-4 2 16,-5-8-9-16,-7-12 11 15,-7-3-5-15,-11 3-12 16,-7 4 4-16,-10 9 18 16,-5 16-3-16,-3 8 3 15,-2 11 2-15,-1 3-2 16,-2 7 1-16,-3 3-1 16,3 1 0-16,-1 1 0 15,-3-2-1-15,0 3 1 0,0 2-1 16,0 5-1-16,2 6 2 15,5 1 0-15,-3 1 0 16,5 4 0-16,-1 1 0 16,2 4 0-16,-3-1 0 15,-4 3-4-15,-1 1 3 16,-2 5 1-16,0 3-1 16,0 5 1-16,0 2 0 15,0 0 0-15,-2 3 0 16,2 0 0-16,0 3 0 15,0 2 1-15,0-1-1 16,-3 1 0-16,-1 0-2 0,0 1 2 16,-5 1 0-16,5 4-2 15,-2 4 2-15,1 1 2 16,2 6-2-16,-3 1-2 16,0 1 2-16,1 1 0 15,-2 3 0-15,4-1 0 16,0 4 0-16,1-3 2 15,0 5-1-15,-1-1-1 16,0 2 0-16,2-1 1 16,-2 1-1-16,2-1 0 15,0-2 0-15,-4 1 1 16,1-2-2-16,0-1-8 16,-2 2 6-16,0 0 3 0,2 2 1 15,-3 1-1-15,1 2-2 16,-1 2 0-16,2 0 1 15,2 3 1-15,-3 1 1 16,6 2-1-16,-7 0-1 16,-4 0-7-16,-3 9 8 15,-7 14-1-15,-5 5 1 16,-11 9 0-16,-3 4 1 16,-9 5-1-16,-10-2 3 15,-4-2-1-15,4-7 2 16,11-6-2-16,10-8-1 15,8-4 0-15,9-4-1 16,7-5 3-16,5-3-3 0,5-3 0 16,4-2 0-16,0 0 3 15,0 0 4-15,0 0-7 16,18-10-39-16,7-7-57 16,9-1-23-16,5-5-1 15</inkml:trace>
  <inkml:trace contextRef="#ctx0" brushRef="#br0" timeOffset="33004.6302">26702 11128 306 0,'0'0'2'0,"0"0"7"15,0 0-9-15,0 0-9 0,0 0 9 16,0 0 0-16,86 67 1 15,-40-29 16-15,11 2-3 16,4 2-5-16,5-1 11 16,2-4-8-16,-5-3-2 15,-4-7 7-15,-9-5-4 16,-12-6 0-16,-13-4-7 16,-11-6-1-16,-8-3-1 15,-5 1 0-15,-1-4 5 16,0 0 8-16,0 2 0 15,0-1-4-15,0 1-8 16,0 0-5-16,0-1-2 0,0-1-40 16,-8 0-64-16,-15 0-77 15</inkml:trace>
  <inkml:trace contextRef="#ctx0" brushRef="#br0" timeOffset="34093.6389">15040 11033 97 0,'0'0'3'16,"0"0"0"-16,0 0 0 16,0 0 8-16,0 0 27 15,0 0-9-15,0 0-18 16,-27 2-3-16,27-1-7 16,0 1 0-16,0 2-1 15,0-1-2-15,0 4-1 16,0-1 3-16,0 4-18 0,7 1-16 15,8-4-40-15</inkml:trace>
  <inkml:trace contextRef="#ctx0" brushRef="#br0" timeOffset="34663.8404">24208 10973 181 0,'0'0'0'16,"0"0"-20"-16,0 0-24 16,0 0 44-16,0 0 13 15,0 0 7-15,0 13-19 16,0-11-1-16,0 2-3 0,0 0-47 16</inkml:trace>
  <inkml:trace contextRef="#ctx0" brushRef="#br0" timeOffset="35227.0463">17581 10960 66 0,'0'0'39'16,"0"0"-33"-16,0 0-5 15,0 0 0-15,0 0 3 16,0 0 24-16,-1 10 8 16,1-10-14-16,0 0-9 15,0 0-7-15,0 0 0 16,0 0-2-16,0 1 5 16,0-1 0-16,0 0-8 15,0 1 2-15,0-1-3 16,0 0 0-16,0 0 0 15,0 0-5-15,5 1-51 0,14-1-52 16</inkml:trace>
  <inkml:trace contextRef="#ctx0" brushRef="#br0" timeOffset="35643.7686">24327 10781 161 0,'0'0'9'0,"0"0"-4"0,0 0-1 15,0 0-4-15,0 0 0 16,0 0 3-16,0 0-3 16,0 0-6-16,0 7-38 15,-5 3 18-15,-16 1-8 16</inkml:trace>
  <inkml:trace contextRef="#ctx0" brushRef="#br0" timeOffset="36078.7745">16839 11531 311 0,'0'0'6'0,"0"0"-12"16,0 0 4-16,0 0-50 15,0 0 33-15,0 0 19 16,-29-18 3-16,29 18-3 16,0 0-2-16,7 0 0 15,5 0-3-15,5 0-16 16,3 0-20-16,8 4-38 15</inkml:trace>
  <inkml:trace contextRef="#ctx0" brushRef="#br0" timeOffset="37165.7754">9958 14931 135 0,'0'0'26'0,"0"0"-3"15,0 0-4-15,0 0 7 16,0 0 5-16,0 0 3 0,-7-11-11 15,7 11-16-15,0 0-4 16,0 0-2-16,0 0-1 16,0 0-1-16,0 0-3 15,0 0-23-15,0 0-49 16,6 5 43-16,17 6-13 16,9-4-36-16</inkml:trace>
  <inkml:trace contextRef="#ctx0" brushRef="#br0" timeOffset="37495.8603">12546 15132 81 0,'0'0'4'0,"0"0"18"16,0 0 8-16,0 0-7 15,0 0-9-15,0 0-6 0,-14-16 13 16,6 11-11-1,-1 4-1-15,-1-2-9 0,-4 3-6 16,-6 0-22-16,-9 0-25 16,-11 0-14-16</inkml:trace>
  <inkml:trace contextRef="#ctx0" brushRef="#br0" timeOffset="37805.1782">9534 15185 110 0,'0'0'0'0,"0"0"-1"16,0 0-103-16,0 0 99 16,0 0 5-16</inkml:trace>
  <inkml:trace contextRef="#ctx0" brushRef="#br0" timeOffset="38113.2835">13234 15240 95 0,'0'0'9'15,"0"0"-15"-15,0 0 6 16,0 0-56-16,0 0 14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9T05:27:41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6943 14936 18 0,'0'0'8'15,"0"0"-8"-15,0 0 0 16,0 0-1-16,0 0-7 15,-38-94-9-15,22 69 17 16,-6-6 0-16,-4-6 22 16,-2 2-10-16,0-2 5 15,1 4-17-15,2 7-1 16,2 9-10-16,-1 4-28 16</inkml:trace>
  <inkml:trace contextRef="#ctx0" brushRef="#br0" timeOffset="656.1358">6355 14507 20 0,'0'0'53'15,"0"0"-13"-15,0 0-11 16,0 0-3-16,0 0-14 16,-55-83-6-16,52 81 6 15,2 2 0-15,1 0-12 16,0 0 0-16,0 0-3 15,0 0 0-15,0 8 0 16,0 11 1-16,1 7 2 16,6 10-1-16,0 7 1 15,0 9 0-15,-3 8 0 0,0 8 0 16,-1 3 1-16,-1 2-2 16,-2 3 2-16,4-9 0 15,2-3-1-15,1-3 0 16,-3-3 3-16,2-3-3 15,-1-4-2-15,1 2 2 16,-3 2 0-16,-3 4 4 16,0 9-3-16,0 8 1 15,0 5 1-15,0 2-2 16,-4 0 3-16,-5 0 0 16,5-2 1-16,4-1-4 15,0-3 2-15,0-6-2 16,0-6-2-16,8-5 1 0,6 0-1 15,-3-3 1 1,-2 1 0-16,-2-1 4 0,0-3-1 16,-5 0-2-16,0-2 0 15,0 3-1-15,-2 2 6 16,1-2-5-16,3-5 0 16,-4-7-1-16,2-5 3 15,-2-4-2-15,0-4 0 16,0-3 1-16,0-3 1 15,0-4 0-15,0-3 0 16,0-6-1-16,0-4-1 16,0-5 1-16,0 0-2 0,0-2 1 15,0 0-1-15,0 0 1 16,0 0 0-16,0 0-1 16,0-2-5-16,-2-21-54 15,-14-20-105-15</inkml:trace>
  <inkml:trace contextRef="#ctx0" brushRef="#br0" timeOffset="1222.5663">6159 14403 85 0,'0'0'0'0,"0"0"-4"16,0 0-10-16,0 0 6 15,0 0-1-15,-64 114 9 16,39-58 0-16,5 7 20 16,3-2-3-16,0-2-13 15,8-6 3-15,0-12-6 0,2-13 0 16,1-16 5-16,1-10-5 16,-1-2 17-16,-4-5 2 15,4-19-11-15,-2-9-9 16,2-9-6-16,2-10 2 15,4-7-1-15,0-12-16 16,0-3 21-16,18-3 0 16,-2 4 0-16,2 13 14 15,-1 19 18-15,2 17-20 16,0 14-4-16,4 10-8 16,12 0-3-16,9 13 2 15,8 14-3-15,9 10 4 16,3 8 2-16,7 10 0 0,4 7-4 15,6 2 4 1,-3 3-7-16,-3 3-10 0,-9 2-31 16,-16-6-42-16</inkml:trace>
  <inkml:trace contextRef="#ctx0" brushRef="#br0" timeOffset="1674.3838">6645 17229 72 0,'0'0'19'0,"0"0"-18"16,0 0-1-16,0 0-7 16,0 0 7-16,0 0 2 15,23 20-1-15,-6 3-1 16,7 6 4-16,0 6-3 0,1 1 5 15,-5-3 0-15,-2-4-2 16,2-9-3-16,-9-7 0 16,-2-7-1-16,-2-6 1 15,-3 0-1-15,-3 0 56 16,1 0 1-16,5-8-5 16,7-19 3-16,10-16-55 15,7-12-18-15,7-5-3 16,1-3-10-16,-6 1-57 15</inkml:trace>
  <inkml:trace contextRef="#ctx0" brushRef="#br0" timeOffset="2808.588">9151 17489 98 0,'0'0'13'0,"0"0"-2"0,-67-97 23 15,46 72-4-15,2 5 14 16,-1-1-14-16,1 2 17 15,2-3-24-15,1-3-8 16,-3 0 15-16,-5-2-18 16,2 1-2-16,-4 4 2 15,-1 4 1-15,0 3-13 16,0 5 0-16,3 0 6 16,-1 0-6-16,4 3 4 15,4 4 0-15,6-1 2 16,4 2 4-16,5 2 3 0,2 0 1 15,-4 0-2 1,4 0-9-16,0 0-3 0,0 0-6 16,0 13-8-16,0 24 8 15,0 22 6-15,0 19 8 16,4 20 2-16,2 10-8 16,-6 12 6-16,0 6-4 15,0 1-1-15,0 11 5 16,0-6-7-16,0-2 7 15,-6-8-2-15,-1-14 7 16,4-7-1-16,3-9-4 16,-4-11-2-16,1-9-5 15,3-10 1-15,0-7-2 16,0-11 0-16,0-9 2 0,0-9-2 16,0-7 0-16,0-11-2 15,0-3-32-15,0-3-20 16,0-2 14-16,0 0-8 15,-4-10-74-15</inkml:trace>
  <inkml:trace contextRef="#ctx0" brushRef="#br0" timeOffset="3155.8922">8294 18777 480 0,'0'0'0'0,"0"0"-14"0,0 0-127 16,0 0 121 0,20 97 20-16,4-38 4 0,2 5 5 15,5 6 18-15,2 2-8 16,1-8-2-16,0-8-4 16,-2-11-10-16,2-12 20 15,-5-8-10-15,-2-13-3 16,-1-7 16-16,-2-5 20 15,7-17 34-15,5-22-26 16,7-15-11-16,5-8-17 16,1-6-13-16,-1 5-4 15,-4 6-5-15,-6 12-3 0,-6 12-1 16,-8 14-1 0,-10 7-39-16,-6 6-43 0,-8 1-118 15,-5 2-34-15</inkml:trace>
  <inkml:trace contextRef="#ctx0" brushRef="#br0" timeOffset="5877.3121">8932 19607 78 0,'0'0'400'0,"0"0"-396"16,0 0-4-16,0 0 0 15,0 0 14-15,0 0 1 16,92 59 12-16,-62-53-9 15,3-4 8-15,-1-2-18 16,-5 0 8-16,-6-8-1 16,-7-12-8-16,-7-5 7 15,-7-8-8-15,0-13 3 16,-26-9-3-16,-9-14-3 16,-12-8-3-16,-3 1-1 15,-1 14 0-15,5 16 1 0,8 19 1 16,17 13 4-16,8 9-2 15,9 5-2-15,4 0-1 16,0 18-15-16,0 26 1 16,14 27 12-16,14 22 2 15,11 9-1-15,11 3 0 16,6-8 1-16,5-11 0 16,-2-7 0-16,-8-7 1 15,-8-8 0-15,-7-9-1 16,-15-4 0-16,-7-12 1 15,-8-9-2-15,-6-8-6 0,0-10-6 16,-20-9 13-16,-7-3 2 16,-7 0 2-16,-11-18-1 15,2-4 2-15,0-5 9 16,4 4 4-16,5-3-1 16,13 4 4-16,7 3-12 15,7-4-7-15,7-4-2 16,0-8-6-16,26-8-26 15,13-8-10-15,13-1-29 16,7-1-51-16,-3 11 26 16,-4 8 21-16,-12 13 34 15,-12 9 11-15,-12 7 22 0,-9 5 8 16,-5 0 3 0,-2 1 42-16,0 17 67 0,0 5 0 15,0 0-10-15,0 3-57 16,0-3-23-16,0 3-10 15,0-3-3-15,2-8-9 16,9-3 0-16,3-5 0 16,3-6 0-16,0-1 0 15,0-1-2-15,-2-26-9 16,-4-8-5-16,-6-7-16 16,-5 2 23-16,0 6-6 15,0 10 15-15,-5 11 11 16,2 8 34-16,-1 3-9 15,4 2-30-15,0 0-6 16,0 7-7-16,0 12 3 0,0 5 3 16,4-2 0-1,7-1 0-15,3-5-9 0,-1-3-12 16,0-7-12-16,1-6-27 16,-3 0-5-16,-3-8 33 15,-2-19 6-15,-6-11-24 16,0-7 24-16,-9-13 27 15,-16-11 1-15,-6-12 0 16,2-3 18-16,-4 9 11 16,9 15 20-16,4 23 56 15,9 19-18-15,7 11-52 16,1 7-32-16,3 0-4 0,0 18-16 16,14 20 13-16,14 21 1 15,6 15 4-15,5 6-1 16,0-5-1-16,2-13 0 15,-4-12 0-15,-5-12 0 16,-10-13-11-16,-5-7-11 16,-8-11 15-16,-8-4 1 15,1-3 5-15,-2 0 1 16,0 0 11-16,0-8 15 16,-5-8-24-16,-4-3-2 15,3 1 4-15,3 4-4 16,3 1 0-16,0 6-2 15,8 0-3-15,7 5-2 16,4 2 0-16,3 0 3 16,1 9-5-16,1 7 9 0,-5 2-1 15,-4 5 1-15,-9-3-2 16,-6 9 1-16,0 1 1 16,-13 0 0-16,-9-3 3 15,-3-6 4-15,2-9-4 16,4-6 1-16,3-6 0 15,1 0-4-15,5 0-6 16,2-22-26-16,8-10-71 16,0-7-13-16,18-3-4 15,10 2 65-15,2 6-2 0,1 0 57 16,-3 12 3 0,-7 7 43-16,-5 8 29 0,-3 6-14 15,-2 1-32-15,-1 0 7 16,2 5 4-16,-3 6-15 15,2 2-3-15,-1 0-8 16,0-4-6-16,-3 0-1 16,0-6-5-16,-5-3-1 15,3 0 3-15,2 0 5 16,3-18 1-16,4-5 5 16,-3 1-7-16,-2 7-1 15,-4 8 26-15,-4 6-9 16,3 1-24-16,0 0-1 15,9 0-2-15,1 4 3 16,4 6 1-16,-1-1 0 0,0-6-1 16,-1-1 0-16,-3-2 5 15,-1 0-3-15,-2 0-2 16,0-12 5-16,-3 2-1 16,-3 4 0-16,-4 4-4 15,0 2 7-15,0 0-7 16,3 0 0-16,0 0-2 15,2 0-4-15,4 5 3 16,2 0 6-16,5-2-2 16,0-3-1-16,5 0-5 15,-1-15-19-15,-1-14-37 16,1 0-44-16,-8-3 52 0,-3 12 53 16,-6 9 1-1,-2 5 54-15,-1 6 21 0,0 0 3 16,0 0-40-16,0 0-26 15,0 0-13-15,0 9-1 16,1 7 1-16,6 0 0 16,3 0 0-16,2-4-18 15,4-9-33-15,5 1-61 16,3-4-5-16,2-1-17 16</inkml:trace>
  <inkml:trace contextRef="#ctx0" brushRef="#br0" timeOffset="6755.6223">10663 19141 493 0,'0'0'39'0,"0"0"-5"15,0 0 11-15,0 0-11 16,0 0-14-16,0 0-11 16,0 0-8-16,-42-19-1 15,42 19 0-15,0 0-5 16,0 0-5-16,0 0-16 15,0 0-36-15,3-4-18 16,17-5 28-16,6-12-7 16,6-13-37-16,-3-2 30 15,-8-3 34-15,-7 1 17 16,-11 8 15-16,-3 6 41 16,0 8 53-16,-28 7-18 0,-7 9-16 15,-8 0 9-15,-6 5-6 16,1 24-36-16,3 2-5 15,8 10-17-15,11 3-2 16,11 1-1-16,8-5-2 16,7-5 0-16,0-5-7 15,22-1 7-15,7-5 0 16,15-2 1-16,1-3-1 16,3-4 1-16,0 1 2 15,-9-1-3-15,-3 6 0 16,-9 2 0-16,-7 3 3 15,-8 1-3-15,-8 2 0 16,-4-3-8-16,-1-1-13 0,-19-6-4 16,-4-6 19-1,0-11 6-15,1-2 5 0,7 0 3 16,3-12-1-16,10-7-7 16,3-7-8-16,11-6-34 15,19-3-34-15,9-4 26 16,2 3 2-16,0 4 3 15,-2 6 30-15,-10 7 13 16,-8 8 2-16,-10 6 17 16,-4 5 14-16,-7-2 33 15,0 2-12-15,0 0-42 16,0 0-10-16,0 0 0 16,2 0 0-16,1 0 3 15,2 4-3-15,0-1 2 0,1-3-1 16,2 0-1-16,-3 0 0 15,5 0-2-15,-4-7 2 16,-5-11-4-16,-1-3 0 16,0-4 4-16,-5-8 10 15,-11-1 19-15,-4-10 8 16,-2 4-7-16,2 8 40 16,6 12-44-16,8 13-1 15,5 3-8-15,1 4-17 16,0 0-7-16,0 11-7 15,0 16 0-15,5 13 14 16,9 5 0-16,1 0 0 16,4-5-9-16,2-5-13 0,2-5-12 15,2-4-24-15,0-2-72 16,-2-9-30-16</inkml:trace>
  <inkml:trace contextRef="#ctx0" brushRef="#br0" timeOffset="6949.3525">11227 18825 679 0,'0'0'7'15,"0"0"9"-15,0 0-16 0,0 0-12 16,0 0 3 0,0 0 7-16,26 104 1 0,-1-54 2 15,4 2-1-15,4 5 1 16,1-6-2-16,-2 7 1 15,-1 4-68-15,-11 0-137 16,-18-12-7-16</inkml:trace>
  <inkml:trace contextRef="#ctx0" brushRef="#br0" timeOffset="7085.4022">11318 19271 684 0,'0'0'26'0,"0"0"-7"16,0 0 2-16,0 0-19 15,0 0-2-15,28-89-3 16,2 64-15-16,-3-2-67 0,-15 1-171 16</inkml:trace>
  <inkml:trace contextRef="#ctx0" brushRef="#br0" timeOffset="7353.8585">6550 18746 181 0,'0'0'0'15,"0"0"-52"-15</inkml:trace>
  <inkml:trace contextRef="#ctx0" brushRef="#br0" timeOffset="8373.1116">10151 20267 589 0,'0'0'73'16,"0"0"-46"-16,0 0-2 15,0 0-24-15,0 0-1 16,0 0-11-16,23 29 11 16,15 16 0-16,1 7 14 15,2-3-8-15,-7 0 3 16,-8-8-8-16,-1-2 1 16,-7-6-1-16,-4-8-1 15,-8-8 7-15,-3-11-7 16,-3-2 1-16,0-4 4 15,0 0 8-15,0-4 32 0,-21-21 8 16,-13-18-50 0,-10-16-2-16,-8-17 2 0,0-7-2 15,2 0 0-15,3 2 0 16,11 8-1-16,11 13 7 16,11 12-7-16,10 9-4 15,4 10 3-15,0 6 1 16,4 3 0-16,14 3-5 15,3 2-2-15,6 5-19 16,4 2-1-16,3 7-3 16,4 1-23-16,-1 1-19 15,-1 20-37-15,-10 10-71 0,-11 1-45 16</inkml:trace>
  <inkml:trace contextRef="#ctx0" brushRef="#br0" timeOffset="8592.5875">10016 20470 671 0,'0'0'0'0,"0"0"-8"15,0 0-35-15,0 0 39 16,0 0 8-16,0 0-1 15,141-30-3-15,-74-3-1 16,1-3-14-16,0-1-110 0,-6 7-39 16,-12 9-5-16</inkml:trace>
  <inkml:trace contextRef="#ctx0" brushRef="#br0" timeOffset="9071.6958">10552 20283 155 0,'0'0'156'0,"0"0"-11"15,0 0-27-15,0 0-48 16,0 91-33-16,0-71-16 15,0-1-13-15,0-4 1 16,8-7-6-16,5 2-2 16,3-9 2-16,2-1-2 15,-1 0 1-15,-3-5 1 16,-3-18 3-16,-11-5 1 0,0-7-4 16,-11 1-3-16,-13 5 4 15,-1 5-3-15,3 9 0 16,5 5 0-16,5 7-1 15,5 3-3-15,3 0-4 16,4 0-5-16,0 0-7 16,0 0-5-16,1 0 7 15,19 0 13-15,8 5-6 16,7 1 10-16,6 1 0 16,4 3 1-16,-4-1-1 15,0 6 3-15,-1-4-3 16,-9 1 0-16,-8 1-1 15,-7-1 1-15,-9-3 1 0,-5 0-1 16,-2-2 1-16,0-1 2 16,-15 0 3-16,-4-5 0 15,3-1 23-15,-4 0 11 16,-1-16-15-16,3-8 7 16,1-3-19-16,6-5-13 15,10-2-2-15,1 1-5 16,6-1-33-16,17 2-20 15,9 2-28-15,4 2-105 16,3 3-17-16</inkml:trace>
  <inkml:trace contextRef="#ctx0" brushRef="#br0" timeOffset="9821.5837">11442 19659 822 0,'0'0'11'15,"0"0"-11"-15,0 0-11 16,0 0 5-16,0 0-5 16,0 0 11-16,41 118 11 15,-13-58-1-15,6-4-2 16,-2-7-6-16,-1-5 1 0,0-6 0 15,-7-8-2 1,-4-9 0-16,-9-9-1 0,-4-5 0 16,-5-3-1-16,-2-4-9 15,0 0-1-15,0 0 9 16,-11-11-1-16,-14-9-8 16,-8-2-14-16,-2 3 11 15,1 9 12-15,1 9-3 16,1 1 3-16,1 11-3 15,1 15 5-15,6 1 0 16,7-2 0-16,9-1 3 16,7-5-3-16,1-1 1 15,0-4-2-15,2-1 1 16,13-6 0-16,3-4-1 0,8-3 1 16,7 0 0-1,9-15 3-15,5-14-1 0,-1-2-2 16,-2 2 0-16,-5-2-11 15,-5 6 2-15,-7 2 8 16,-5 5 1-16,-7 3 1 16,-1 0-1-16,-2-1 2 15,3-2 1-15,-3-1-3 16,-3 2-1-16,-3 0 1 16,-6 3-4-16,0 2 4 15,0 3 1-15,-13 4-1 16,-7 1 13-16,-3 4-11 15,1 0 3-15,-1 4-3 16,5 6 3-16,1 10-5 0,4 1 0 16,5 1 1-16,3 0-1 15,5-6 0-15,0 0 0 16,2-1-1-16,12-4-4 16,9 0 4-16,5-4 1 15,6-7 1-15,5 0-1 16,4-11-17-16,-1-14-35 15,4-7-108-15,-10-5-113 16</inkml:trace>
  <inkml:trace contextRef="#ctx0" brushRef="#br0" timeOffset="10089.3129">11917 19397 682 0,'0'0'4'16,"0"0"22"-16,0 0-4 15,0 0-8-15,0 0-14 16,0 0-1-16,-44-8-2 16,47 47-2-16,17 13 5 15,1 12 6-15,11 5 3 16,-2 1-5-16,3 8-4 16,-2-4 9-16,3 5-9 15,2-3 0-15,5-2 0 16,3-7 1-16,1-7-1 15,-4-10-31-15,-2-11-19 16,-7-12-78-16,-6-15-46 0,-12-12-20 16</inkml:trace>
  <inkml:trace contextRef="#ctx0" brushRef="#br0" timeOffset="10355.449">12213 19899 525 0,'0'0'44'15,"0"0"-26"-15,0 0 3 16,0 0-14-16,0 0-5 16,0 0 9-16,2-78-7 15,13 75-4-15,2 1 4 16,0 2-1-16,-3 0-3 0,-1 6-2 16,-6 11 1-16,-7 3 1 15,0 9 3-15,-21-1 9 16,-9-2 2-16,1-2-5 15,2-4 12-15,6-9-13 16,7 0-8-16,5-8-1 16,7-3-28-16,2 0-61 15,0-14-108-15</inkml:trace>
  <inkml:trace contextRef="#ctx0" brushRef="#br0" timeOffset="10909.9331">12433 19746 630 0,'0'0'65'0,"0"0"-65"0,0 0 0 16,0 0 1-16,0 0 13 15,0 0 8-15,-20 78-18 16,20-70-3-16,0-5 0 16,12-1-1-16,6-2-4 15,13 0 4-15,3-19-2 16,0-10-26-16,-6-3-4 15,-9 2 3-15,-10 7 29 16,-9 9 3-16,0 10 24 16,0 3 7-16,0-1-4 15,-4 2-12-15,1-1-5 16,3 1-13-16,0 0-3 16,0-1 1-16,0 1-3 0,0-2-4 15,0-8-13-15,7-4 9 16,2-2 1-16,1 0-3 15,-9 4 9-15,-1 6 6 16,0 5 6-16,0 1 18 16,0 0 1-16,0 0-11 15,0 0-14-15,0 3-1 16,0 8-7-16,0 3 8 16,0 2-4-16,10-2 0 15,10 3 2-15,7-4-2 16,1 4 4-16,4-2-1 15,-4-3 2-15,-3 2 1 16,-9 2-1-16,-3-3-1 0,-8 5-1 16,-5 3 1-1,0 5 4-15,-14-4 0 0,-5 0-4 16,-5-9-5-16,4-4-16 16,5-9-16-16,0 0-56 15,1-4-111-15,6-21-25 16</inkml:trace>
  <inkml:trace contextRef="#ctx0" brushRef="#br0" timeOffset="11076.6595">12704 19641 358 0,'0'0'158'15,"0"0"-118"-15,0 0 3 16,0 0-10-16,0 0-19 0,0 0-11 16,31 12-1-16,-15 9 9 15,4 3-3-15,-3 3-7 16,-2 0 0-16,-3-2-1 15,-1 0-19-15,-7-8-96 16,-4-7-109-16</inkml:trace>
  <inkml:trace contextRef="#ctx0" brushRef="#br0" timeOffset="11739.2658">12789 19271 687 0,'0'0'47'0,"0"0"-37"0,0 0-10 16,0 0-8-16,0 0 8 16,29 105 0-16,0-50 3 15,2-1 2-15,0-7-3 16,0-9-1-16,-3-3-1 16,-7-13 2-16,-4-7-2 15,-9-8 0-15,-5-3-8 16,-3-4-11-16,0 0 9 15,-11-4 8-15,-12-6 4 16,-5-3-2-16,7 1 11 16,5 5 18-16,7 5 5 15,6 2-16-15,3 0-17 0,0 0-1 16,0 0-5-16,0 0 0 16,3 0-1-16,15-1 0 15,10-11 4-15,6 1 1 16,1-7-10-16,-3 4-2 15,-12 5 11-15,-4 5 1 16,-3 4-2-16,-4 0 1 16,1 6 2-16,0 8 4 15,0 0 2-15,-1-3 1 16,-2-3-3-16,1-3-4 16,-2-1 3-16,2-4 1 15,-2 0-3-15,4 0 3 16,0-10-4-16,-2-8-1 15,-1 9 0-15,-1 0 2 16,-3 8 4-16,-3 1-1 0,0 0-4 16,1 5-4-16,3 13-2 15,6 2 6-15,4 0 2 16,0-5-2-16,1-5 2 16,0-7-1-16,2-3-1 15,0 0 0-15,2-21-9 16,-3-11-4-16,-1-6-4 15,-4-4 12-15,-6 5 5 16,-2 6 1-16,-3 10 0 16,0 9 3-16,0 10-4 15,0 2-6-15,0 0-46 16,0 0-208-16</inkml:trace>
  <inkml:trace contextRef="#ctx0" brushRef="#br0" timeOffset="12437.7745">13721 19113 747 0,'0'0'24'0,"0"0"-24"16,0 0 2-16,0 0-2 15,-113 19 15-15,84 15-7 16,5 5-2-16,5 0-2 0,12-2-4 15,7-7 0-15,0-4 5 16,0-7-8 0,6-3 3-16,13-9 0 0,3-7-2 15,12-1 2-15,7-28 4 16,2-11-4-16,-3-6-13 16,-5-3 3-16,-7-1 10 15,-11 0 0-15,-4 3 1 16,-9 4 0-16,-4 3 3 15,0 5-4-15,-8 0 1 16,-12 4-1-16,0 2 0 16,-3 2 0-16,2 4-1 15,-1 0 1-15,-1 1 2 16,5 2-1-16,-1 3 1 16,8 6 1-16,4 5 0 0,4 4-3 15,3 2 0-15,0 2-6 16,0 28-7-16,0 21 11 15,16 23 0-15,15 11 1 16,10 7 1-16,10 7 0 16,11 2 0-16,12-1 1 15,7-3 1-15,2-5-1 16,-7-14 0-16,-8-6-1 16,-9 1 1-16,-11-3 2 15,-17-6-3-15,-13-6 0 16,-16-10 0-16,-2-13 2 15,-20-11-1-15,-14-11 5 0,-9-10-1 16,-4-3 0 0,-7-14 7-16,1-20-1 15,0-15 3-15,3-6-9 0,9-10 15 16,13 4-16-16,12 2-4 16,16 4-1-16,0 1-15 15,16-3-20-15,18-10-12 16,4-3-21-16,2-4-73 15,-1 3-103-15</inkml:trace>
  <inkml:trace contextRef="#ctx0" brushRef="#br0" timeOffset="13473.7209">14158 18896 198 0,'0'0'410'0,"0"0"-379"15,0 0 2-15,0 0-12 16,0 0 9-16,0 0-8 16,16-29-22-16,13 29 5 0,12 14 0 15,4 11-4-15,2 7 3 16,-5 4-1-16,-4-3-3 15,-14-3 0-15,-8-6 0 16,-9-8 0-16,-5-5 0 16,-2-11 0-16,0 0 5 15,-15 0 7-15,-9 0-4 16,-4-12 1-16,4-17-8 16,3-8 11-16,4-9-1 15,10-7-10-15,7 4 2 16,0 10-3-16,14 15 0 0,7 13-3 15,9 7-6 1,5 4 7-16,3 6-3 0,6 17 4 16,-2 3 0-16,-8 0 0 15,-5-7 0-15,-9-5-14 16,-11-6 4-16,-4-4 0 16,-5-3 9-16,0-1 2 15,0 0 4-15,0-3 4 16,0-16-8-16,0-4 1 15,0 4 0-15,0 5 9 16,0 7-8-16,5 6-2 16,3 1-4-16,5 0-2 15,8 0 6-15,7 0-1 16,5 0 2-16,1-4-1 0,1-6 0 16,-2-7-2-1,1-1 0-15,-12-4-5 0,-7-4 6 16,-8-1 1-16,-7-5 1 15,0 4 4-15,0 2-3 16,-20 5 8-16,-4 7 15 16,-6 10-19-16,-2 4-5 15,-2 0-1-15,3 18-3 16,2 12 2-16,4 7 0 16,9 2-2-16,10 0 0 15,6-2 0-15,0-4 0 16,20-3 1-16,7-2-7 15,5-5 6-15,5-7-10 16,0-6-27-16,4-10-7 0,-2 0-71 16,-1-18-143-1</inkml:trace>
  <inkml:trace contextRef="#ctx0" brushRef="#br0" timeOffset="13682.4441">15011 18399 614 0,'0'0'55'0,"0"0"-23"16,0 0 14-16,0 0-21 16,0 0-16-16,0 0-9 15,-14 30-10-15,28 15 4 0,6 11 12 16,4 1-6 0,3-5 1-16,0-4-1 0,1-3 0 15,-3-5 0-15,-3-3-20 16,-5-6-50-16,-12-9-63 15,-5-9-148-15</inkml:trace>
  <inkml:trace contextRef="#ctx0" brushRef="#br0" timeOffset="14671.3073">15033 18691 697 0,'0'0'37'0,"0"0"-35"16,0 0-2-1,0 0-9-15,0 0 0 0,0 0 3 16,77-34 3-16,-16 14-7 16,4-5-20-16,-7 2-29 15,-9 4 48-15,-16 8 7 16,-15 6 4-16,-11 3 7 16,-7 2 25-16,0 0 19 15,0 4-14-15,-10 14-1 16,-4 7-5-16,2 2-14 15,3 1-4-15,9-5-11 16,0-2-2-16,2-6-1 16,17-6-3-16,5-7-1 15,5-2-29-15,5-3-16 16,2-18 11-16,-4-3-13 0,-5 5 31 16,-12 7 15-1,-5 8 6-15,-7 4 12 0,-2 0 12 16,3 0-13-16,5 9-8 15,-2 4 8-15,7-2-4 16,0-5-3-16,6-2 2 16,5-4-1-16,4 0 0 15,-2-15 0-15,-1-13 1 16,-7-7-3-16,-8-9 3 16,-7-5-6-16,-4-7 2 15,0-7-5-15,-4-5 6 16,-7-7 0-16,-8-7 7 0,-2 0 8 15,0 15 16 1,3 19-6-16,4 22-15 0,3 14 0 16,-1 12-13-16,-5 12-4 15,-7 36-1-15,-5 22-2 16,6 10 6-16,9-1-1 16,14-8 0-16,0-11-1 15,5-5 2-15,12-6 1 16,6-5-2-16,-1-11 2 15,1-8 0-15,4-5-3 16,1-9-18-16,5-8-16 16,-1-3-12-16,3 0 17 15,-1-18 12-15,0-9 2 16,-1-6 16-16,-4-6 1 16,-7-2 1-16,0-4 22 0,-8 0 5 15,-5 5-16-15,-7 10-2 16,-2 6 10-16,0 10-13 15,-9 5-4-15,-7 6 0 16,0 3-1-16,-4 0-2 16,1 16 1-16,4 2 0 15,3 1-3-15,6 1 2 16,6-4-3-16,0 3 1 16,6-1 3-16,15-1 0 15,9-2-3-15,4-5 1 16,5-2 2-16,0 0 0 15,0 3 2-15,-5-3 0 0,-7 3 1 16,-5 6 3-16,-7 2-3 16,-8 5-3-16,-7 8 1 15,-2 6 2-15,-31 7-3 16,-6-6-3-16,-2-4-15 16,4-7-22-16,9-6-49 15,6-12-63-15,8-10-75 16</inkml:trace>
  <inkml:trace contextRef="#ctx0" brushRef="#br0" timeOffset="14920.1988">16386 18181 714 0,'0'0'30'16,"0"0"-27"-16,0 0-6 16,0 0 3-16,0 0-2 15,0 0 1-15,-5-4-9 16,5 4 8-16,0 0 2 16,5 4-3-16,-3-1-22 15,2 1-34-15,-1 0-31 16,2-1-77-16,-4 3-18 0</inkml:trace>
  <inkml:trace contextRef="#ctx0" brushRef="#br0" timeOffset="15504.1834">16395 18031 549 0,'0'0'6'0,"0"0"24"16,0 0 19-16,0 0-11 15,0 0 9-15,0 0-16 16,-11-73-26-16,22 71-2 16,7 2-3-16,4 0-1 15,2 13-1-15,0 17-1 0,-2 10 1 16,0 8 2-1,-7 2-1-15,-1-3 1 0,-3-6 3 16,4-6-3-16,-1-3 3 16,0-1-4-16,-1-2 1 15,1 3-14-15,-2 5-64 16,-1 0 5-16,-2 4-61 16,-2-3 0-16,-2-3 52 15,-1-8 67-15,-1-7 15 16,-1-8 11-16,-2-7 37 15,3-2 18-15,-2-3-5 16,-1 0 31-16,6 0-28 16,1 0-37-16,5 0-20 15,5 0-7-15,3 0 0 16,-6-2-155-16,-10 1-84 0</inkml:trace>
  <inkml:trace contextRef="#ctx0" brushRef="#br0" timeOffset="15921.407">14268 20102 330 0,'0'0'25'16,"0"0"-23"-16,0 0 1 15,0 0 59-15,0 0 34 16,0 0-39-16,114-52-25 16,-51 21-16-16,13-2-8 15,10-8-4-15,9-3-1 16,14-8-2-16,10-5-1 15,11-11 2-15,13-7 2 16,7-4-1-16,1 0-2 16,-6 4-1-16,-15 8 0 15,-16 16-3-15,-16 11 2 0,-20 11 0 16,-18 10 0 0,-17 6-10-16,-20 8-36 0,-15 4-40 15,-8 1-29-15,-11 0 42 16,-29 3-175-16</inkml:trace>
  <inkml:trace contextRef="#ctx0" brushRef="#br0" timeOffset="16370.8089">13212 20337 432 0,'0'0'0'16,"0"0"-55"-16,0 0 41 16,0 0 14-16,0 0 45 15,0 0-33-15,-62 45-12 16,97-45 0-16,22 0 12 15,25-11 19-15,22-23-14 16,18-10 3-16,25-12-9 16,17-5-2-16,12-6-1 15,18 0 2-15,6-6-4 16,0 0 8-16,-3 1 13 0,-14 0-11 16,-12 10-14-16,-25 11 6 15,-24 8 2-15,-22 10-1 16,-29 10 2-16,-22 9-9 15,-11 1 0-15,-21 7-2 16,-5 3-2-16,-11 3-4 16,-1 0-4-16,0-1-4 15,-13 1-60-15,-11 0-114 16,-8 0-50-16</inkml:trace>
  <inkml:trace contextRef="#ctx0" brushRef="#br0" timeOffset="16600.4049">13895 20222 270 0,'0'0'0'0,"0"0"-1"16,0 0-11-16,0 0 12 16,104-20 0-16,-23-9-25 15,16-9-44-15</inkml:trace>
  <inkml:trace contextRef="#ctx0" brushRef="#br0" timeOffset="16818.8972">15806 19466 454 0,'0'0'34'15,"0"0"26"-15,0 0 5 16,0 0-6-16,0 0 31 16,0 0-19-16,7-11-34 15,-7 11-21-15,0 0-16 16,0 0-5-16,0 0-47 15,0 0-30-15,0-1-110 0,0-14-234 16</inkml:trace>
  <inkml:trace contextRef="#ctx0" brushRef="#br0" timeOffset="18521.4401">17156 2221 149 0,'0'0'2'0,"0"0"0"16,10-89 19-16,-9 63 22 15,0-1-19-15,-1 2 40 16,0 4 12-16,0-2-1 16,0 5-26-16,0 1-8 15,0 1 5-15,0 3-10 16,0 0-9-16,0 3 7 16,0 4-1-16,0 2-6 15,0 2 9-15,0 2-16 16,0 0-7-16,0 0-12 0,0 0-1 15,0 0-3-15,0 0-3 16,0 12-2-16,0 9 6 16,0 12 0-16,0 6 2 15,0 5 2-15,0 4 2 16,3 5 1-16,-3 1 0 16,0 4 9-16,0 0-5 15,0 5 0-15,0 1 1 16,0 2-4-16,0-1-3 15,0-1 4-15,0-4-4 16,0 2-1-16,0-4 2 16,0-3-1-16,0-6 1 15,0-7-3-15,4-10-1 16,-1-7 1-16,0-2-1 0,-2-8 0 16,2-6 1-16,-3-2-1 15,1-6 1-15,1 1 0 16,-2-2 0-16,0 0 1 15,0 0 1-15,0 0 4 16,0 0-5-16,0 0 2 16,0 0 0-16,0-9-4 15,0-11-7-15,0-10-24 16,0-7-29-16,0-9-34 16,0-9-24-16,7-8-152 15</inkml:trace>
  <inkml:trace contextRef="#ctx0" brushRef="#br0" timeOffset="20256.9107">17146 1856 70 0,'0'0'29'0,"0"0"-15"0,0 0 16 16,0 0 15-16,0 0-27 16,0 0 17-16,-39-62 13 15,32 54 18-15,-1-2-19 16,1 1-10-16,0 1 16 15,3 2-13-15,-2 0 2 16,2 3-14-16,3 0-12 16,-1 1 0-16,2-1 0 15,0 3 0-15,0-1-16 16,0-3 0-16,27 1 0 16,23-1 6-16,27-3-3 15,22 1-1-15,20 0-2 16,13-3 2-16,11 2-2 15,8-2 2-15,15-3-2 0,13 0 1 16,13-5 3-16,18-4-4 16,7-1-4-16,2-3 4 15,-3 2 0-15,0 4 0 16,-9 1-4-16,-5 2-2 16,-12 5 5-16,-19 2-4 15,-17 1 2-15,-27 2 0 16,-15 2 3-16,-27-1 4 15,-15 0-4-15,-20 0 1 16,-21 2-1-16,-10 0 1 16,-12 3 0-16,-7-2 4 0,0 2 11 15,0 0-3 1,0 0-5-16,0 0-1 0,0 0 2 16,0 0-4-16,0 0-4 15,0 0 0-15,0 0 0 16,0 0 0-16,0 0-1 15,0 0-4-15,0 0-3 16,0 4-4-16,0 16 2 16,0 15 7-16,0 15 1 15,0 15 1-15,0 7 1 16,3 2 0-16,4 4 1 16,1-3-2-16,4 1 3 15,2-5-2-15,1-4 1 0,3-2-1 16,-2-7-1-1,2-4 1-15,-4-4-1 0,2-4 2 16,2-1-2-16,-4-3 0 16,-1-2 0-16,-1-6 0 15,-4-2 1-15,-3-8-1 16,-3-1-4-16,-1-8 4 16,-1-5 0-16,0-2 1 15,0-4-2-15,0-3-1 16,0 1 2-16,-11-2 10 15,-17 4 11-15,-27 3-5 16,-23-2-8-16,-22-1-7 16,-23 3 3-16,-15-2-4 15,-22 2 0-15,-20 3 0 0,-1 1 0 16,-10 5 0-16,-1 3 0 16,-6 6 2-16,-14 2-2 15,-10 1-2-15,-7 1 2 16,3-1 3-16,7-3-3 15,22-1 0-15,20-1 1 16,26-3 1-16,30-4-2 16,28-1 0-16,21-6 0 15,22-2-2-15,11-4 2 16,15-2 0-16,12-1 0 16,6 0 4-16,6 0-3 15,0 0 0-15,0 0-1 16,0 0 2-16,0 0-2 0,0 0 2 15,0 0-2-15,0 0 4 16,0 0-2-16,0 0 2 16,0 0-3-16,0 0 1 15,0 0 0-15,0 0 0 16,0 0-1-16,0 0 0 16,0 0-1-16,0 0 3 15,0 0 2-15,0 0 1 16,0 0 0-16,0 0 1 15,0 0-1-15,0 0-1 16,0 0-2-16,0 0 0 16,0 0 1-16,0 0-2 15,0 0-1-15,0-1-1 16,-1-1 0-16,0-1 1 0,-4 0-1 16,3-1 1-16,-1 2-1 15,-1 2 1-15,-1-2 0 16,1-1 1-16,2 1-2 15,-6-3 2-15,-1 3-2 16,-4-2 0-16,-5-1-1 16,-6 3-3-16,-5 1 4 15,-1 1-3-15,-4 0 3 16,5 0-2-16,4 0 2 16,1 0-1-16,5 0 3 15,1 3-2-15,-1 0 1 16,7 3-1-16,0-6-5 15,5 2 5-15,6-2 5 0,1 0-5 16,0 0 0-16,0 0-1 16,0 0 1-16,0 0 1 15,0 0 0-15,0 0 0 16,0 0 0-16,0 0 0 16,0 0-1-16,0 0 0 15,0 0 2-15,0 0-1 16,0 0-1-16,0 0-1 15,0 0 1-15,0 0-2 16,0 0 1-16,0 0-2 16,0 0-11-16,0 0-27 15,3 0-31-15,14-2-22 16,8-10-142-16,14-12-11 0</inkml:trace>
  <inkml:trace contextRef="#ctx0" brushRef="#br0" timeOffset="20854.4991">18423 1664 205 0,'0'0'21'16,"0"0"38"-16,0 0-25 16,0 0 38-16,0 0-5 0,0 0-1 15,-5-60-10-15,5 60-12 16,0 0-26-16,0 0-3 16,0 0-15-16,0 4-4 15,0 19 2-15,5 17 1 16,8 13 2-16,3 11 3 15,4 9-3-15,6 4 2 16,4 1 3-16,7-4 1 16,-3-3 6-16,2-3 10 15,-5-2-12-15,-4-1 1 16,-4-4-7-16,-3-6 1 16,-2-5-4-16,-1-6-2 15,-2-6 1-15,-2-6-1 16,-7-4 2-16,0-5-1 15,-3-5-2-15,-3-7 0 0,0-3-23 16,0-5-8-16,0-1-10 16,-10-2-34-16,-17 0-81 15,-14 0-111-15</inkml:trace>
  <inkml:trace contextRef="#ctx0" brushRef="#br0" timeOffset="21232.8023">17903 2095 402 0,'0'0'21'16,"0"0"9"-16,0 0 3 15,0 0 35-15,0 0-47 16,0 0-21-16,-1 17-2 16,3 15 2-16,9 8 14 15,3 4-1-15,0 1-2 16,3-2 2-16,-2 1-7 16,1-6 0-16,-1 0-6 15,-1-8 2-15,-4-5-1 16,-1-7-1-16,-2-3 0 0,-4-8-1 15,1-2-38-15,-3-4-42 16,-1-1-5-16,0 0-14 16,0-13 92-16,-8-15-123 15,-6-10-44-15</inkml:trace>
  <inkml:trace contextRef="#ctx0" brushRef="#br0" timeOffset="21483.9151">17931 2143 138 0,'0'0'36'16,"-7"-87"2"-16,7 54 10 15,0 4 44-15,0 5-23 16,5 5-22-16,11 4 5 16,2 8-32-16,1 4-14 0,6 3 6 15,2 0-4-15,-2 18-6 16,-2 8 0-16,-8 4-2 16,-9 3-3-16,-6 0 3 15,-6-1 2-15,-18-3 1 16,-8-3 1-16,2-8-3 15,4-1 9-15,2-6-10 16,4 0 0-16,6-3-51 16,5-4-30-16,4 2-17 15,5-6-35-15,0 0-91 16</inkml:trace>
  <inkml:trace contextRef="#ctx0" brushRef="#br0" timeOffset="22220.3613">19203 1986 445 0,'0'0'53'16,"0"0"-49"-16,0 0-4 15,0 0-14-15,0 0 14 16,0 0 11-16,27 75 26 0,-17-38-5 16,2 3-13-1,3 0-7-15,-3-1-9 0,1-3 1 16,-1-1-4-16,-1-4 2 16,-1-6-1-16,-2-6-1 15,-3-9 0-15,-3-4 1 16,-2-4 2-16,0-2 0 15,0 0 16-15,0-12 41 16,-5-9-43-16,-10-11-2 16,-4-7-5-16,-3-5-5 15,5-6-1-15,-2-1-4 16,6-4 3-16,6 1-3 16,7 1 3-16,0 5-3 15,0 6 2-15,7 10-2 16,7 12-1-16,-1 8-3 0,-3 9 4 15,6 3-2-15,2 2-3 16,7 22-1-16,4 13 1 16,5 6 5-16,3 8 1 15,0 2 1-15,0-5-2 16,-1-3 0-16,-1-6 3 16,-5-10-3-16,-6-7 0 15,-9-9 0-15,-6-8 0 16,-6-3 0-16,-3-2 5 15,1 0 30-15,2-8 27 16,4-14-23-16,4-13-21 16,3-8-13-16,8-9 1 15,-1-2-5-15,3-1 0 16,0-1-1-16,-3 6 0 0,2 6 0 16,-4 4-2-16,0 9 0 15,-7 11 2-15,-3 5-2 16,-4 12-7-16,-5 3-28 15,4 0-26-15,-4 0-52 16,0 18-119-16,0 5 96 16,-13 5 23-16</inkml:trace>
  <inkml:trace contextRef="#ctx0" brushRef="#br0" timeOffset="24486.2271">17307 2240 105 0,'0'0'59'15,"0"0"-7"-15,0 0-25 16,0 0 41-16,0 0-10 15,0 0 16-15,-14-46-29 16,10 46-13-16,-1 0-30 16,-5 2 1-16,-5 17-2 15,-10 7 2-15,-2 8 2 0,5-2-4 16,4-1 4-16,7-6-5 16,11-2 0-16,0-5 0 15,0-5 0-15,0-1 0 16,10-5 5-16,4-5-5 15,6-2 10-15,2 0-3 16,1-9 12-16,0-10-10 16,-9-3 18-16,-1-6-14 15,-8-1 1-15,-5-1-10 16,0 2-1-16,0 2 2 16,-3 7-5-16,-8 2-1 0,-1 9-4 15,-3 1 4 1,-5 5-3-16,-4 2 2 0,-3 0 2 15,-2 12-5-15,0 8 3 16,-1 5 1-16,6 2-2 16,9 2 3-16,3-2-1 15,7 0 0-15,5-2 0 16,0-3-1-16,0-4-12 16,7-5 4-16,10-9-5 15,0-2 15-15,10-2 5 16,2 0-4-16,5-14 6 15,-4-6-5-15,-9-3 4 16,-7-4-1-16,-9 2-5 16,-5-2 2-16,0 2-2 15,-2 2 4-15,-11 3-4 16,-1 10-2-16,-2 1 0 0,-3 6 1 16,-3 3 0-16,1 0-3 15,0 12 3-15,1 8 0 16,2 6 2-16,7 1-2 15,4 0 1-15,7-2 0 16,0-3 0-16,0-5-2 16,8-6-1-16,11-2-5 15,0-7 8-15,5-2 2 16,4 0 0-16,1-1 5 16,-3-14-4-16,-6-5-1 15,-11-1 7-15,-4-7-8 16,-5 2 1-16,0-2-2 15,-14 6-3-15,-5 4-1 0,-1 4 1 16,-3 9-2-16,2 5-4 16,-4 0 0-16,-1 12-6 15,4 10 8-15,0 6 6 16,8-2 0-16,3 1-2 16,9-1 1-16,2-5-20 15,0-5 9-15,2-3 11 16,12-6-7-16,4-1 1 15,2-6 8-15,4 0 6 16,3 0-1-16,3-17-4 16,-8-1 6-16,-2-7 3 15,-11 0-6-15,-4-4 4 0,-5 2-2 16,0-1-6 0,-5 8 2-16,-10 5-2 0,0 6 5 15,-3 7-5-15,-2 2 0 16,-3 0 0-16,-2 10-1 15,2 12-4-15,2 1 2 16,4 0 3-16,6 2-1 16,8-5-2-16,3-3 2 15,0-4-7-15,0-1 5 16,14-4-4-16,9-3 7 16,4-5 10-16,2 0-3 15,1-3 2-15,1-13-4 16,-9-2 3-16,-7-3 11 0,-8 0 7 15,-7 0-18-15,0 1-2 16,-2 1-6-16,-13 8 0 16,-5 3 0-16,-1 4 0 15,-5 4 0-15,1 0 0 16,0 7 0-16,0 7 0 16,4 4-2-16,3 0 2 15,7-3 0-15,4 1-1 16,2-2 1-16,5-1 0 15,0-1 0-15,0-3-2 16,6-2-3-16,11-1 2 16,1-4 3-16,5-2 0 15,2 0 6-15,-2 0-5 16,-2-14 5-16,-4-1-1 0,-10-5 2 16,-7 1 0-16,0-4 0 15,0 3-7-15,-12 3-5 16,-7 6 5-16,2 6-4 15,-1 5 2-15,1 0 1 16,0 3-4-16,0 19-41 16,0 8-50-16,8 3-38 15,4-4-56-15</inkml:trace>
  <inkml:trace contextRef="#ctx0" brushRef="#br0" timeOffset="25965.3184">21156 1761 173 0,'0'0'51'16,"0"0"-34"-16,0 0-11 0,0 0 8 15,-118 45 31-15,94-22-25 16,4 1-4-16,4 1-9 16,6 0 1-16,2-1-6 15,7-3 8-15,1-4 0 16,0-5-6-16,7-3 0 15,10-3 13-15,7-6 15 16,-2 0-13-16,7 0-1 16,-6-13 27-16,-4-7-17 15,-4-6 3-15,-6-3 14 16,-4-2-33-16,-5-1-10 16,0 4-1-16,0 5 0 15,-7 5 5-15,0 9-2 16,-8 5 1-16,5 4-5 15,-10 0 0-15,-5 8 0 0,-1 16-4 16,1 6 3-16,4 0-2 16,8 0 3-16,12 0-1 15,1-6 0-15,0-5-5 16,14-3 6-16,10-7 1 16,8-2 4-16,6-7-2 15,1 0-1-15,-5-1 7 16,-8-18-9-16,-8-3 5 15,-9-7 0-15,-3-5-1 16,-6-3-4-16,0 2 2 16,-6 5-2-16,-9 9-4 15,-4 7 4-15,1 6 0 0,1 8-4 16,-1 0 2-16,-3 11-3 16,-1 11 4-16,3 3-1 15,4 1 0-15,8-3-5 16,2-5-11-16,5-3-2 15,0-4 14-15,0-6 4 16,0-1-10-16,0 0-8 16,0-3-7-16,0 1-3 15,0-2 7-15,0 1 17 16,0-1 5-16,0 0 1 16,0 0 2-16,0 0 3 15,0 0 18-15,0 0 14 16,0 0 5-16,0 0-11 0,0 0-8 15,0 0-8-15,0 0 3 16,0 0-2-16,0 0-9 16,0 0-4-16,0 0-3 15,0 0-2-15,0 0-2 16,0 0 3-16,0 0 0 16,0 0-5-16,0 0 5 15,10 0 1-15,15 2 0 16,19-2 6-16,16 0 8 15,12-2 1-15,16-10-7 16,13-1 3-16,12-3-4 16,8-3-3-16,-5 3-3 15,-8-5-1-15,-16 0 1 16</inkml:trace>
  <inkml:trace contextRef="#ctx0" brushRef="#br0" timeOffset="25987.2607">22152 1708 311 0</inkml:trace>
  <inkml:trace contextRef="#ctx0" brushRef="#br0" timeOffset="27238.1925">17103 2334 182 0,'0'0'36'0,"0"0"12"15,0 0 16-15,0 0 12 16,0 0-16-16,0 0-33 15,-58-17-26-15,30 17 4 16,-14 6-5-16,-19 10 0 16,-9 5-3-16,-13 2 3 0,-7-2 0 15,-10-2 2-15,-7-3-2 16,-4-4 1-16,-1-5 5 16,7-7 9-16,9 0 7 15,11-7-4-15,10-13-8 16,12-7 5-16,12-8 7 15,14-4-11-15,11-5 0 16,6-6-5-16,7-8-4 16,5-12 0-16,1-12 0 15,1-9 0-15,3-5-2 16,3-7-5-16,-4-6 5 16,2-1 0-16,-6 5 0 15,-4 4-2-15,-2 15 1 16,-6 10 1-16,0 8 0 0,1 8 2 15,1 8-4-15,3 5 4 16,4 6-2-16,-1 1 0 16,5 3 0-16,-2 4-2 15,4 5 2-15,1 3-1 16,2 8-1-16,2 0 1 16,0 7-5-16,0 3-2 15,0 1-17-15,0 3 14 16,11-1-32-16,9-1-4 15,10-3 21-15,22 0 9 16,20-2-48-16,21-4 50 16,19-2 11-16,16 0 8 15,3-5 4-15,0-1-8 0,-14 3 1 16,-22 5 9 0,-22 4-9-16,-26 5-1 0,-23 5 0 15,-12 0-1-15,-10 0-5 16,-2 0-1-16,0 0 7 15,0 0-3-15,0 0-2 16,0 0 1-16,0 0 2 16,0 0 1-16,0 0 1 15,0 0 3-15,0 2-3 16,0-1 1-16,0-1-1 16,0 0 1-16,0 0-1 15,0 0 2-15,0 0 1 16,0 0-3-16,0 0 0 15,0 0 0-15,0 0 0 16,0 0 0-16,0 5-10 0,-3 2-72 16,-8 5 73-16,-7 9 2 15,-4 3-44-15,-6 0-59 16</inkml:trace>
  <inkml:trace contextRef="#ctx0" brushRef="#br0" timeOffset="28786.9487">16936 2211 31 0,'0'0'53'0,"0"0"-8"16,0 0 12-16,0 0-4 16,0 0-5-16,0 0 7 15,-32-56-6-15,30 52-4 16,0 2-6-16,0-1 1 15,2 3-16-15,0 0-16 16,0 0-8-16,0 0-2 16,0 0-9-16,0 0-2 15,0 0 7-15,0 9 4 16,15 2 2-16,4 1-1 16,7 1-2-16,-1-1 2 15,5-5-9-15,-2 1 8 16,-4-4-7-16,-1 0-2 0,-7-1-5 15,-1-3 8-15,-8 0 3 16,-3 0 5-16,-3 0 1 16,-1 0 9-16,0 0 10 15,0 0-3-15,-5-1-14 16,-14-6 10-16,1 5 11 16,-6 2 10-16,-3 0-24 15,2 2-8-15,-6 15 0 16,3 4 0-16,2 4-1 15,5 3 1-15,4-1-2 16,6 1 0-16,8-3 0 16,3-1-2-16,0-1 2 15,0-4 0-15,11-4-1 16,2-1-2-16,4-5 3 0,0-4 0 16,5-5 5-16,1 0-2 15,-2 0 7-15,3-16-6 16,-6-3 1-16,-4-8 2 15,-5-1-1-15,-5-2-4 16,-4 0-2-16,0 2 0 16,0 1 0-16,-14 4 4 15,-3 3-8-15,-1 7 5 16,-2 1-1-16,0 6 4 16,6 5-4-16,-4 1 0 15,2 0-1-15,2 13 0 16,3 11-4-16,2 4 3 15,2 3-2-15,7-2 4 0,0-2 0 16,0-6 0-16,13-2-3 16,3-3 0-16,3-2 2 15,3-6-1-15,3-3 2 16,4-5 6-16,-2 0-4 16,2-4 3-16,-3-12-2 15,-6-9 2-15,-6-3 2 16,-4-6-4-16,-10-1-3 15,0-2 4-15,0 5-7 16,-17 6 3-16,-3 6-5 16,-1 12 1-16,-1 5 4 15,-5 3-1-15,-1 3-4 16,-5 19 4-16,1 9 0 16,4 6 0-16,2 1 1 0,12 3-3 15,6-6 2-15,8-1 1 16,0-5-1-16,11-4-2 15,11-4 1-15,7-3-6 16,10-9 8-16,5-7 3 16,10-2-2-16,4-7 6 15,-8-13-6-15,-6-7 4 16,-12-4-2-16,-12-4 1 16,-10-2-4-16,-10-1-2 15,0 1-8-15,-10 9 9 0,-13 4-6 16,-11 13 2-1,-6 7 3-15,-8 4 1 16,-7 6 1-16,0 18-3 0,8 2 3 16,8 3 1-16,14-4 2 15,10-2-3-15,8 0-1 16,7-2-3-16,0-1-3 16,27-3-32-16,14-1-37 15,21-9-33-15,20-7-42 16</inkml:trace>
  <inkml:trace contextRef="#ctx0" brushRef="#br0" timeOffset="30903.1705">21460 1841 97 0,'0'0'48'0,"0"0"5"16,0 0-7-16,0 0 10 15,0 0-17-15,0 0-4 16,4-40 0-16,-7 38-9 16,0-2 6-16,-2 0 2 15,-2-3-1-15,-5 1-8 16,-1 0-2-16,-3-1-12 16,-6 1-3-16,-3 3-6 15,-2 3 2-15,0 0-1 16,-2 0-3-16,2 0 1 15,4 11-1-15,0 1-1 16,3 6 1-16,3 3 0 16,3 0 0-16,2-1 0 0,2 2-2 15,3 0 2 1,4-2 1-16,1 3-1 0,2-4-3 16,0-1 3-16,0-3 0 15,0-1 0-15,0-5-2 16,0-1 0-16,7-3-1 15,1 0-3-15,4-2 6 16,-2-3 0-16,1 0 4 16,2 0-1-16,-1 0 6 15,0-16 2-15,0-2-4 16,-1-5-2-16,-4-5-1 16,-3 0-2-16,-2 2-1 15,-2 2-1-15,0 4 2 16,0 4-2-16,-4 2 1 15,-9 5-1-15,-1-2 2 0,-1 5 2 16,-7 5-3-16,1 1-1 16,-4 0 2-16,-2 0-4 15,2 11 2-15,-3 4-1 16,-1 5-1-16,2 3 2 16,2 2 0-16,3 0-2 15,6 0 1-15,3-5 1 16,6 1 1-16,7-3-1 15,0 0-5-15,0-4 4 16,0-2 0-16,0 1 1 16,14-1-3-16,2-3 0 15,8-2 6-15,5 0-1 0,5-6-2 16,2-1 6-16,3 0-4 16,1-10 0-16,-7-7 0 15,-5-5 5-15,-10-4-7 16,-7-3 2-16,-6-2 1 15,-5-5 2-15,0 1-5 16,-5 4 0-16,-9 6-3 16,-1 2 0-16,-4 7 3 15,-1 7 3-15,2 2-2 16,1 7-1-16,-1 0 0 16,-3 7-4-16,-6 12 1 15,3 5 3-15,4 1 0 16,6-1 0-16,4 0-1 0,3-1 1 15,4-1-2 1,3 0 0-16,0-4 2 0,0-3-3 16,13-3 0-16,2-2 3 15,1-3 0-15,2-1 1 16,2-4 1-16,-5-2 1 16,4 0 2-16,-4-6-2 15,-1-13 7-15,-2-6-10 16,-8-5 8-16,-4-4-7 15,0-1 0-15,0 6 0 16,-7 2-1-16,-7 6-1 16,0 7 0-16,3 6-4 0,-3 5 5 15,0 3 0-15,-5 0-3 16,-2 17 2-16,-6 8-1 16,0 6 1-16,3 0 0 15,10 2 1-15,6-4 0 16,6-2-2-16,2-3 1 15,0-2 1-15,2-4-5 16,12-4 5-16,1-3 0 16,7-4-1-16,-3-3 1 15,6-2 7-15,2-2-5 16,0 0 3-16,-4-2-2 16,-2-13 2-16,-4-4 1 15,-9-4 5-15,0 1-2 0,-8-1-6 16,0 5-1-16,0 3 6 15,0 5-2-15,0 5-5 16,0 1 4-16,0 4-1 16,0 0-1-16,0 0-2 15,0 0 0-15,0 0 2 16,0 0-2-16,0 0 2 16,0 0-3-16,0 0-1 15,0-2-2-15,10-2 0 16,14 2 3-16,17-5 6 15,21-1-4-15,20-4 0 16,11 2 0-16,12-5 1 16,10-3-3-16,2-1 1 15,-4 0 0-15,-9 1 2 0,-16 4-1 16,-22 3 0 0,-13 6 5-16,-24-2 1 0,-9 3-4 15,-10 1 3-15,-9 3 1 16,-1 0 4-16,0 0-2 15,0 0-1-15,0 0-6 16,0 0-3-16,0 0 0 16,0 0-1-16,0 0-4 15,0 0-7-15,0 0-20 16,0 0-22-16,-4 0 0 16,-16 0-43-16,-10-7-118 15,-16-9-4-15</inkml:trace>
  <inkml:trace contextRef="#ctx0" brushRef="#br0" timeOffset="32351.5701">23011 1529 304 0,'0'0'68'16,"0"0"1"-16,-15-106 34 16,15 79-58-16,0 6 5 15,0 7 7-15,0 6-21 16,0 4 26-16,0 4-36 16,0 0-26-16,0 4-7 15,0 25-1-15,13 18 8 0,10 19 0 16,4 10 3-1,0 9-1-15,-3-3-2 0,0-7 0 16,-3-8 1-16,-2-7 0 16,-2-8-1-16,-5-5 0 15,-4-14 1-15,-1-8 0 16,-3-11-1-16,-4-9 0 16,3-3-1-16,-3-2-6 15,0 0 7-15,-4-23 8 16,-16-12-8-16,-12-11-9 15,-4 2 1-15,-8 3-2 16,0 6 4-16,-1 14 0 16,2 7 2-16,4 10 0 15,5 4-1-15,5 0 3 0,5 18-2 16,4 5 2-16,6 4-3 16,4 2 3-16,9 0-3 15,1-2 2-15,0-1 3 16,20-4 1-16,9-2-1 15,6-5 0-15,9-3 0 16,6-6-4-16,7-6-24 16,6 0-67-16,0-4-118 15,-9-18-80-15</inkml:trace>
  <inkml:trace contextRef="#ctx0" brushRef="#br0" timeOffset="32755.1383">23298 1914 494 0,'0'0'68'0,"0"0"-53"16,0 0 8-16,0 0 23 16,0 0-23-16,0 0-12 15,-9-7-11-15,9 7 0 16,15-1 0-16,12-2 0 16,7-4 8-16,0-4-8 15,-6-1-4-15,-8-4-5 16,-12 0 9-16,-6-2 0 15,-2-2-4-15,0 5 2 16,-17-1 0-16,-7 9 4 16,-3 1-2-16,-3 6 0 0,2 0-2 15,0 6 2-15,2 13-1 16,5 4 1-16,7 1-2 16,7 0 1-16,2 0 1 15,5-2-1-15,0 0-2 16,10 1 1-16,9-4-2 15,8-3 4-15,5-6-2 16,4-5 1-16,3-5-11 16,3 0-22-16,-2-9-69 15,-2-12 18-15,-4-5-30 16,-9-10 12-16,-5-2-27 16</inkml:trace>
  <inkml:trace contextRef="#ctx0" brushRef="#br0" timeOffset="32985.4327">23608 1712 61 0,'0'0'64'16,"0"-131"4"-16,0 74 22 15,0 10-13-15,-2 17 18 0,-2 11-12 16,2 8-10-16,2 6-10 16,0 5-34-16,0 0-29 15,0 1-2-15,0 25-10 16,0 23 12-16,0 15 0 16,0 20 0-16,0 4 1 15,6 3-1-15,3-2 2 16,2-2-1-16,-3-4 0 15,-1-2-1-15,-1-7 0 16,1-5 0-16,0-9-2 16,4-12-31-16,0-6-51 15,-5-14-69-15,0-11-26 0</inkml:trace>
  <inkml:trace contextRef="#ctx0" brushRef="#br0" timeOffset="33285.3588">23640 1922 432 0,'0'0'18'15,"0"0"-1"-15,0 0 21 16,49-81 23-16,-29 71-24 16,1 7-10-16,1 3-20 15,2 0-5-15,-2 4-2 0,-2 14-7 16,-4 3 0-16,-10 2-5 15,-6 5 6-15,0-1 6 16,-24 1 1-16,-10-7 8 16,-5-1-4-16,0-9-2 15,5-3 3-15,9-4 2 16,7-4-8-16,11 0-4 16,3 0-46-16,4-2-30 15,4-17-59-15,21-7-57 16</inkml:trace>
  <inkml:trace contextRef="#ctx0" brushRef="#br0" timeOffset="33868.3749">23987 1815 426 0,'0'0'55'16,"0"0"-55"-16,0 0 2 16,0 0 35-16,-93 42 6 15,83-28-23-15,5-1-8 16,5 1-5-16,0-1-6 15,0-1-1-15,19 0 5 16,12-7-4-16,7-5-1 16,5 0-14-16,-3-7 1 15,-7-13 12-15,-11-1 1 16,-9 3 2-16,-11 3 2 16,-2 7 38-16,0 1 0 15,0 7-24-15,-2-1-5 16,-2 1-6-16,4 0-7 0,0 0 0 15,0 0-5-15,0 0 2 16,0 0-8-16,11-2 6 16,12-5 0-16,8-4 2 15,-2-5-1-15,-2-3 1 16,-11 0 3-16,-9 1 4 16,-7 2 2-16,0 2-4 15,0 5 17-15,0 5-5 16,0 4-11-16,0 0-3 15,0 0-4-15,0 13-7 16,7 9 7-16,13 5 0 0,8 4-6 16,8-1 6-1,6-2 4-15,-4 0 3 0,-1-1-3 16,-10 0 1-16,-11 0-4 16,-12-1 2-16,-4-4 0 15,-16-1 0-15,-20-4 1 16,-9-1 0-16,2-7 1 15,7-5 1-15,7-4 0 16,13 0-2-16,7 0-11 16,5-19-30-16,4-4-102 15,9-10-51-15,13-5 36 16</inkml:trace>
  <inkml:trace contextRef="#ctx0" brushRef="#br0" timeOffset="34040.8095">24537 1680 389 0,'0'0'98'15,"0"0"-34"-15,0 0-34 16,0 0-2-16,0 0-22 16,0 0-6-16,14 25 0 15,-3 4 14-15,3 2-7 16,0 3 1-16,-1-1-7 16,1-1 0-16,-4-4-1 15,2-3-80-15,-5-7-92 16,-3-13-21-16</inkml:trace>
  <inkml:trace contextRef="#ctx0" brushRef="#br0" timeOffset="34489.007">24720 1425 351 0,'0'0'55'0,"0"0"35"0,0 0 37 15,0 0-56-15,0 0-71 16,0 0-14-16,31-16 7 15,-16 64 7-15,1 9 1 16,3 5 0-16,-1 5 4 16,-1-7-5-16,-3-10 0 15,-5-10-29-15,-4-13-37 16,-5-13-13-16,0-5-29 16,0-9 44-16,2 0 64 15,-1-7 43-15,3-20-18 16,3-3-5-16,0-8 34 0,4 0-8 15,5 1-8-15,-3 4-9 16,-1 11 9-16,2 12-28 16,6 8-10-16,-1 2 0 15,10 9-1-15,1 9 2 16,4 3-1-16,1-2 1 16,7-1 0-16,5-9 19 15,-1-4-1-15,3-3 2 16,-3-2-8-16,1 0 4 15,-1 0-5-15,0-9-4 16,-4-2-5-16,-9 2-3 16,-7 1-5-16,-5 3-6 15,-6 5-41-15,-10 0-108 0,-5 0-158 16</inkml:trace>
  <inkml:trace contextRef="#ctx0" brushRef="#br0" timeOffset="34836.0272">9958 9180 607 0,'0'0'0'0,"0"0"-279"16,-89 113 112-16</inkml:trace>
  <inkml:trace contextRef="#ctx0" brushRef="#br0" timeOffset="36851.772">2088 14714 141 0,'0'0'60'16,"48"93"-57"-16,-4-40-6 16,4-1-1-16,6-10-5 15,1-9 2-15,0-16 6 16,1-16-6-16,3-1 7 16,5-35 3-16,9-22 20 15,9-22 3-15,15-29 10 16,3-20-30-16,10-15 10 15,2-10-5-15,8-1-10 16,-1 1 17-16,3-2-13 16,2 7 3-16,0 11 3 15,-6 12 3-15,-17 17-13 0,-8 17 3 16,-19 20-4-16,-16 23 0 16,-18 20 0-16,-12 11-3 15,-12 11 1-15,-12 4-6 16,-4 2-2-16,0 0 10 15,0 0 0-15,0 0-8 16,0 0-6-16,0 0-21 16,-4 10-38-16,-20 11-123 15</inkml:trace>
  <inkml:trace contextRef="#ctx0" brushRef="#br0" timeOffset="37399.7776">5661 15062 258 0,'0'0'0'15,"0"0"-115"-15</inkml:trace>
  <inkml:trace contextRef="#ctx0" brushRef="#br0" timeOffset="40054.3705">16461 16715 456 0,'0'0'13'0,"0"0"-26"16,-103-28-14-16,72 13-26 15,-7 0 53-15,-2 1 53 16,-8 3 21-16,-1 3-23 16,-1 3-12-16,0 1-8 15,1 4-7-15,-1 0-13 16,-3 0-4-16,-5 0-1 0,-1 0-1 16,-7 0-4-16,-5 0 6 15,-3 0 2-15,-5 7-3 16,-3 3 9-16,-3 3-8 15,-9 4-7-15,-1 2 8 16,-5 6 2-16,1-2-5 16,1 2 4-16,1 2 5 15,-3 2-1-15,6 2-13 16,1 5 5-16,0 2 1 16,2 4-6-16,1 6 1 15,4 9 2-15,2 4-3 16,3 5 0-16,1 1 0 15,6-3 0-15,4-4 0 16,9-4 1-16,9-3 0 16,7-4-2-16,10 0 0 15,6-1-1-15,6-2-3 0,2 4 3 16,3 6-2-16,0 4 1 16,5 5 1-16,-1 4-1 15,6 0 0-15,2 0-1 16,5-2-2-16,1-1 1 15,0 3-2-15,0 3 3 16,10 1-2-16,9-2 0 16,1-4-3-16,5-4 6 15,-6-4-2-15,3 1 5 16,0 0-1-16,-1-2 1 16,1-3 0-16,5-2 0 15,1-5-2-15,5-4 2 16,4-1-3-16,2-1 2 0,7-2-7 15,1-2-1-15,1-3 6 16,3 0-2-16,-2-3-5 16,5-4 2-16,3-3 6 15,5-4-4-15,4-2 6 16,3-3 0-16,3-3-3 16,-3-5-5-16,0 0 1 15,-2-2 4-15,1-5 1 16,3-1-2-16,2 0-6 15,3 0-11-15,3-7-18 16,0-9 15-16,4-3 2 16,9-3-16-16,8 0-19 15,2-6 1-15,1 2-2 0,1 1-2 16,-1-2 21 0,0-3 10-16,-3-3-58 0,-1-2 17 15,-8-3 70-15,-10-2 8 16,-5-4 73-16,-4 2-26 15,-3-6-16-15,-1-5 5 16,-3-10-18-16,-4-6-12 16,-2-7-14-16,-5-5-14 15,-3-4-11-15,-3 2-7 16,-6 5 26-16,-11 6 0 16,-8 10 5-16,-9 6 1 15,-11 3 5-15,-3-4 11 0,0-5 21 16,-20-10-8-1,-8-7 3-15,-13-15 6 0,-10-13-29 16,-12-9 7-16,-5-4 12 16,-2-3-8-16,-5 10 11 15,-4 9-23-15,-4 19-4 16,-5 22-4-16,-2 13-6 16,-7 13-12-16,-9 14 3 15,-11 13-36-15,-7 10 10 16,-5 16-7-16,-10 26-14 15,-4 18-37-15</inkml:trace>
  <inkml:trace contextRef="#ctx0" brushRef="#br0" timeOffset="40294.7999">14896 18874 801 0,'0'0'10'0,"0"0"-10"0,0 0-101 15,0 0-67 1,95-12-18-16,-70-11 21 0</inkml:trace>
  <inkml:trace contextRef="#ctx0" brushRef="#br0" timeOffset="41820.5883">17440 9498 30 0,'0'0'7'15,"0"0"-3"-15,0 0 9 0,0 0 24 16,0 0-2 0,0 0-10-16,0 0-8 0,4-3-4 15,-4 3-6-15,0 0-7 16,6 0 0-16,-2 0-4 16,3 15 4-16,5 0 1 15,0 5-1-15,2 3-3 16,3 4-1-16,3 4-19 15,1 3-23-15,3 1-56 16</inkml:trace>
  <inkml:trace contextRef="#ctx0" brushRef="#br0" timeOffset="41964.6479">17958 10053 80 0,'0'0'0'0,"0"0"-13"16,0 0-54-16</inkml:trace>
  <inkml:trace contextRef="#ctx0" brushRef="#br0" timeOffset="42438.0653">19033 10495 57 0,'0'0'32'0,"0"0"-32"15,0 0-10-15,0 0-41 0</inkml:trace>
  <inkml:trace contextRef="#ctx0" brushRef="#br0" timeOffset="42593.7315">19184 10606 14 0,'0'0'48'16,"0"0"-34"-16,0 0-5 16,0 0-9-16,0 0-7 15</inkml:trace>
  <inkml:trace contextRef="#ctx0" brushRef="#br0" timeOffset="42789.2864">19452 10897 188 0,'0'0'5'0,"0"0"-1"15,0 0-3-15,0 0 4 16,0 0-5-16,0 0 1 16,57 18-1-16,-48-15-3 15,3 1-10-15,-5-4-13 16,2 2-45-16</inkml:trace>
  <inkml:trace contextRef="#ctx0" brushRef="#br0" timeOffset="42907.261">19606 10924 157 0,'0'0'0'15,"0"0"-37"-15,0 0-55 16</inkml:trace>
  <inkml:trace contextRef="#ctx0" brushRef="#br0" timeOffset="43136.7795">19606 10924 97 0,'58'-110'0'15,"-61"108"-11"-15,2 0 11 16,-3 1 23-16,1 1-4 16,2 0-4-16,-4 0-9 15,1 0-6-15,1 0-4 16,-2 0-10-16,3 0-4 16,-6 0-39-16</inkml:trace>
  <inkml:trace contextRef="#ctx0" brushRef="#br0" timeOffset="43833.5124">19392 10667 199 0,'0'0'64'0,"0"0"-20"16,0 0 8-16,0 0 3 15,0 0 17-15,0 0 11 16,-7-22-38-16,7 19-28 16,0 2-5-16,0 1-11 15,3 0 1-15,12 0 0 0,11 5 3 16,9 9 0 0,10 7 0-16,3 3-2 0,4 4 3 15,7 11-6-15,3 3 6 16,1 9 5-16,8 8-8 15,6 7-3-15,3 7 1 16,5 11 0-16,-1 5 1 16,7 12 1-16,-1 9-3 15,6 7 1-15,1 11 0 16,3 6 1-16,0-2 1 16,3 2 3-16,3-1 0 15,-9-4-1-15,-4-1 9 16,-13-1 4-16,-6-6 2 15,-6-5-8-15,-2 0-1 16,-8 0 2-16,1 4-4 0,-11 2-5 16,-1 7 1-1,-6 2 1-15,-5 3-4 0,-3-1 0 16,-4 4-2-16,-5-4 0 16,-3-3 3-16,-5 0-5 15,-2-9 5-15,0-9-1 16,0-8-2-16,3-7 0 15,-1-6 1-15,-1-2-1 16,-4-6 2-16,0-5-2 16,1-10 0-16,-5-4 0 15,3-8-1-15,-2-8 1 16,-2-7-10-16,-2-11 7 16,5-7-13-16,-5-2-18 0,3 0-2 15,3-2 5-15,-2 0-2 16,-2 1 6-16,-3-5-28 15,-3 3-88-15,0-5-12 16,0-2-82-16</inkml:trace>
  <inkml:trace contextRef="#ctx0" brushRef="#br0" timeOffset="44310.9493">21782 15464 110 0,'0'0'66'0,"0"0"-13"0,0 0-5 15,0 0 7-15,0 0 3 16,0 0-1-16,13-16-5 15,-13 16-3-15,0-1-7 16,2 1-14-16,0 0-4 16,-2-2-2-16,3 2-4 15,2 0 2-15,1 0-10 16,3 0-3-16,0 0-2 16,2 7-5-16,-3 0 0 15,-1 1 0-15,6 2-10 16,1 0-32-16,6 0-49 15,0 1-100-15,-1-3-13 16</inkml:trace>
  <inkml:trace contextRef="#ctx0" brushRef="#br0" timeOffset="44766.6371">22143 15535 120 0,'0'0'349'0,"0"0"-265"0,0 0-72 16,0 0-12-16,0 0 0 15,0 0 3-15,12 30 4 16,-4-4 7-16,-1 6-3 16,0 7 10-16,1 10 1 15,4 13 4-15,-2 12-5 16,4 4-17-16,-4 6-2 16,0-8 6-16,1 1 5 15,2-5 0-15,-2-5-11 16,2-2-1-16,-6-12 3 15,0 2-2-15,-1-2 5 0,-1-8-7 16,2-2-5-16,0-10 5 16,-7-8-19-16,0-4-10 15,0-6-26-15,-14-3-54 16,-8 0-28-16,-5-6-1 16,-2 1-7-16</inkml:trace>
  <inkml:trace contextRef="#ctx0" brushRef="#br0" timeOffset="45105.1386">21895 16605 369 0,'0'0'254'15,"0"0"-254"-15,0 0-5 16,0 0-51-16,0 0 56 16,0 0 7-16,58 82 9 15,-44-71-4-15,-1-2 2 16,5-1 6-16,0-4-6 16,1-4-13-16,1 0 2 15,5-12 1-15,-1-11-2 16,6-13 0-16,-1-10-2 0,5-12-4 15,7-9-22 1,6 0-14-16,5 6 8 0,0 6-34 16,-5 14-16-16,-7 7-61 15</inkml:trace>
  <inkml:trace contextRef="#ctx0" brushRef="#br0" timeOffset="45818.3335">22691 16140 57 0,'0'0'173'0,"0"0"-152"16,0 0 32-16,0 0 34 0,0 0 29 15,0 0-34-15,0-56-51 16,-2 57-21-16,2 28 5 15,0 19 13-15,0 19 9 16,0 8-8-16,2 1-22 16,5-4-1-16,-1-4-2 15,-1-8 0-15,1-3-2 16,-3-9-1-16,-3-10-1 16,0-4 0-16,0-10 0 15,0-5-22-15,0-7-15 16,0-6-16-16,0-6-51 15,0 0-13-15,0-23 42 16,0-23-96-16</inkml:trace>
  <inkml:trace contextRef="#ctx0" brushRef="#br0" timeOffset="46067.7643">22718 16279 134 0,'0'0'48'0,"0"-82"39"16,1 62-5-16,3 11-25 15,0 6 8-15,2 3-23 16,4 0-23-16,11 2-9 15,12 23 22-15,10 17 10 16,7 15 0-16,2 11-21 16,-1 3-10-16,-1 0-4 15,-5-5-4-15,-5-9-3 16,-6-8 4-16,-5-5-4 0,-4-9 0 16,-6-8 0-1,-4-7-24-15,-6-8-24 0,-9-5-47 16,0-5-43-16,0-2-13 15,-9 0 46-15</inkml:trace>
  <inkml:trace contextRef="#ctx0" brushRef="#br0" timeOffset="46286.2636">22760 16630 447 0,'0'0'11'0,"0"0"-6"16,0 0-3-16,0 0-1 16,0 0 58-16,0 0-5 0,0-15-32 15,26 13-10-15,6-5-10 16,7 1 1-16,8-4-3 16,-1-1-17-16,0-1-55 15,-4-3-74-15,-8-1-32 16</inkml:trace>
  <inkml:trace contextRef="#ctx0" brushRef="#br0" timeOffset="46666.8722">23173 16505 154 0,'0'0'446'0,"0"0"-431"15,0 0-7-15,34 101-13 16,-16-60 10-16,7-4-5 15,2-7 12-15,7-5-8 16,2-6 2-16,0-11 5 16,1-4 0-16,-3-4-1 15,-10-4-10-15,-3-15 0 16,-7-7 3-16,-7-8 1 16,0-5 4-16,-7-3-3 15,0 7 1-15,0 5 3 16,0 11 15-16,0 11-13 15,0 6-11-15,3 2 0 16,0 0-9-16,8 15 5 0,6 15 1 16,8 10 3-16,4 8 2 15,3 3-2-15,2-1-16 16,2-4-1-16,-1-6-13 16,2-5-23-16,-1-5-78 15,-6-8-22-15,-6-11-50 16</inkml:trace>
  <inkml:trace contextRef="#ctx0" brushRef="#br0" timeOffset="47216.9831">23782 16275 353 0,'0'0'5'0,"-133"-124"-10"15,45 65-43-15,-16 4 41 16,-19 12 7-16,-17 9 2 15,-9 19 9-15,-5 12 4 16,2 3 3-16,-9 13 12 16,-1 13-9-16,8 7 49 15,15 14 1-15,28 17-20 16,23 18-34-16,21 13-12 16,18 13-5-16,19 4 4 15,18-2-3-15,12-5-1 16,19-1-5-16,32-5 5 15,17 3 0-15,18-2 0 0,14-5 2 16,21-9-2 0,12-10 4-16,17-6-4 0,12-12 2 15,3-13-2-15,1-13 4 16,2-19-8-16,-3-13 5 16,-3-11-1-16,1-30 4 15,-8-14-4-15,-13-14 3 16,-8-11-3-16,-24-11 3 15,-17-12 1-15,-14-10-2 16,-23-10-2-16,-16-9 7 16,-21-2-6-16,-19-1 5 15,-8 2-4-15,-39 1 7 16,-19 13-1-16,-19 12-8 16,-19 17 0-16,-15 23 4 0,-20 16 2 15,-9 17-6-15,-9 20-7 16,1 11 0-16,8 3-18 15,3 16-21-15,10 10-47 16,3 9-40-16,-2 1-51 16</inkml:trace>
  <inkml:trace contextRef="#ctx0" brushRef="#br0" timeOffset="49555.6626">17222 9132 167 0,'0'0'0'0,"0"0"-10"15,0 0 10-15,0 0 0 16,0 0 6-16,0 0-1 16,0-29 8-16,3 17-3 15,2 1-3-15,4-1-5 16,0 1-2-16,2-4 0 16,3 1 0-16,-1-4-3 15,3 1-10-15,-1-3-8 0,2-3-11 16,0 1-10-1,-3-3-5-15</inkml:trace>
  <inkml:trace contextRef="#ctx0" brushRef="#br0" timeOffset="51053.3188">17693 8410 11 0,'0'0'27'16,"0"0"4"-16,0 0-20 0,77-105-11 16,-54 72-1-1,2 3-9-15,0 3 7 0,1 1-6 16,-3 3 9-16,2 4 0 15,-4-3 0-15,2 1-1 16,1-2 1-16,-3 4 5 16,1-5-3-16,-1-1 9 15,3 0-7-15,0-2 0 16,0 4-1-16,-3-2 1 16,-1 2-4-16,-3 1 0 15,-4 1-1-15,4 0 0 16,-2-1 0-16,1-4 0 0,6-2 1 15,-2-2-3-15,5-2 1 16,2-2-11 0,-1-1 13-16,-2 3 3 0,1 0 1 15,-1 0 3-15,0 2-7 16,0 5-1-16,-6 0 1 16,0-1 4-16,0 2-3 15,0-3 1-15,-2-1-2 16,0 0 18-16,2-3-17 15,-1 5 6-15,3 3 2 16,2 2-5-16,-1 5-4 16,-2 1 0-16,-5 3-3 15,-1 2-17-15,-6 2 11 16,-2 2 7-16,0 0 2 16,-1-2 0-16,0-2 1 0,2-3 4 15,1-1 1-15,5-2 4 16,0-4-6-16,5 0-3 15,4 0-1-15,3-3-1 16,-1 0 1-16,2 4 0 16,-5 1-1-16,0 1 0 15,-2 0 1-15,-2 2-2 16,-5-1 4-16,0 0-2 16,1-2 1-16,-7 3-1 15,5-5 0-15,-1 3 2 16,0-2-1-16,1 0-1 15,0 5-1-15,4 0 1 16,-1 2-10-16,1 1 1 0,-1 3 6 16,-3 2-2-16,-4 3-8 15,-3-1 3-15,2 3 5 16,-3 0 4-16,2-1 1 16,1 0-1-16,4-1 1 15,-4-2 0-15,8 1-1 16,3-1 1-16,-5-1 0 15,5-2 0-15,-2 4-1 16,0 1-10-16,1 1 7 16,-2-2-2-16,-2 3 6 15,4-5 2-15,-3 3-2 16,-1-2 0-16,1 0 1 0,-3 2 0 16,2 2-1-1,1-1 11-15,1 2-5 0,3 0 0 16,3 0 2-16,3 0-4 15,0 0-3-15,2 0 0 16,0 0-1-16,2 0 0 16,-2 4-1-16,0 3 0 15,-2 3 1-15,1-1-2 16,0 0 2-16,-2 1-1 16,0 1 0-16,0-1 0 15,3 2-10-15,-4 1 9 16,5 0 2-16,-5-3 1 15,1 2-1-15,2-3 0 16,0 2-1-16,-1 0 0 0,0 1 1 16,-2 1 1-16,1 1-1 15,-1 3-1-15,2-3-1 16,2 1 2-16,3-2 0 16,3 0 2-16,1-2 0 15,-2 2-2-15,0-3 1 16,0 0 0-16,-3 2 0 15,2 0 1-15,-3-2 4 16,-4 5 4-16,5-1-4 16,0 4-3-16,-4 1-3 15,2 0 4-15,1 2-1 16,2 0 2-16,-3 0-5 16,5-1 0-16,-2 0 6 0,-1-1-6 15,1-4 0-15,-2 3 0 16,-2 0 0-16,2-1 0 15,-2 2 0-15,3-2 2 16,1 0-2-16,4 1 0 16,3 3 0-16,1 2-4 15,0-1 1-15,-1 1 3 16,2 2 0-16,-2-2-1 16,0 0 1-16,-2-3-6 15,-4 1-6-15,0-2 5 16,-3 0-14-16,-3 1-11 15,4 1 7-15</inkml:trace>
  <inkml:trace contextRef="#ctx0" brushRef="#br0" timeOffset="51439.5703">21588 8212 3 0,'0'0'0'0,"0"0"0"15,0 0 14-15,0 0-7 16,0 0-5-16,0 0 0 16,0 0-2-16,4 83 3 15,-4-69-3-15,0 0 1 16,-4 5 1-16,-2-3 1 0,1 6-3 15,1-3-37-15</inkml:trace>
  <inkml:trace contextRef="#ctx0" brushRef="#br0" timeOffset="52037.4499">21204 8960 1 0,'0'0'53'15,"0"0"-40"-15,0 0-12 16,-67 91 1-16,47-69-2 15,-1 1-1-15,-3-1 0 16,1 2 0-16,1-3 1 16,-5 1 1-16,-5 1 0 15,-4 2 2-15,-2 1-3 16,0 3-2-16,-1 0-2 16,-2 1-12-16,0 1-5 15,1-3 2-15,-4 3 9 16,2-4 10-16,-1 4 0 15,1 0 3-15,0 0 5 16,3 2 6-16,1-4 9 0,1 0-14 16,8 0-6-16,2-2 3 15,1-1-6-15,4 1-6 16,0-3 6-16,2 1 1 16,-2-2 0-16,2 0 0 15,3 0 0-15,1-1-1 16,0 1 0-16,0 1-4 15,-2 0-8-15,0-2 6 16,1 1-10-16,-3-2-5 16,2-2 16-16,2-2 5 15,-3 1 0-15,4-1 11 16,-4 1-2-16,4 1-3 0,-3 0-6 16,3 0 0-1,-5-1-21-15,2-2 16 0,1 0 5 16</inkml:trace>
  <inkml:trace contextRef="#ctx0" brushRef="#br0" timeOffset="52193.9014">19764 10302 14 0,'0'0'12'16,"0"0"-7"-16,0 0-5 15,0 0 10-15,0 0 2 16,0 0-8-16,-96 83-1 16,89-77-3-16,0 1-3 15,2 0 3-15,-2-1 4 16,0 0-4-16,0 1 0 0,-3 3-1 15,-3 3-2-15,-4 2-54 16</inkml:trace>
  <inkml:trace contextRef="#ctx0" brushRef="#br0" timeOffset="52509.1744">19031 10629 75 0,'0'0'4'15,"0"0"-2"-15,0 0 6 16,0 0 20-16,0 0-11 15,0 0-9-15,-75-20-1 16,67 19-1-16,-2-3-1 16,3 4-3-16,-3-2-2 15,0 0-6-15,-4 2-50 16,-1-2 44-16,-4 0 5 16,2-2-74-16</inkml:trace>
  <inkml:trace contextRef="#ctx0" brushRef="#br0" timeOffset="52752.9962">18615 10406 132 0,'0'0'0'0,"0"0"-2"0,0 0 2 16,-94-46 1-16,70 31 19 16,1 1 8-16,3 1-1 15,5 1 18-15,6 6-8 16,4-1 27-16,3 5-18 15,2 1-7-15,0 1-20 16,0 0-17-16,0 0-2 16,0 0-6-16,0 0-17 15,0 0-18-15,0 0-16 16,0-4-30-16,0-3 18 0</inkml:trace>
  <inkml:trace contextRef="#ctx0" brushRef="#br0" timeOffset="54511.9774">18377 9049 116 0,'0'0'29'0,"0"0"5"16,0 0 3-16,0 0 7 15,0 0-4-15,0 0-12 0,-2-9 2 16,2 9-17-16,0-2 3 16,0 2 0-16,0-1 3 15,-4-1 1-15,1-2 1 16,2 4-9-16,-5-3-11 16,2-2 3-16,-2 2 1 15,1-1-5-15,0 0 1 16,1 4 1-16,1-2 8 15,2 2-8-15,1 0 7 16,0 0 3-16,0-2-7 16,0 2-3-16,0 0-2 15,0 0-2-15,0 0-10 16,0 0 5-16,0 10 6 0,0 3 0 16,1 1 1-16,6 2 3 15,-1-2-2-15,-2-1 3 16,5-3-3-16,-5-5-1 15,2 1 0-15,-1-2 1 16,-3-2 0-16,1-2 2 16,-2 0-3-16,0 0 0 15,-1 0 3-15,2 0-3 16,-1 0 5-16,3 0-1 16,-2 0-3-16,2 0 1 15,0 0-2-15,1 0-2 16,0-6 2-16,-1 0-8 0,2-2 8 15,-2 0 0-15,-2 0-8 16,-2-1 8-16,1 2-10 16,-1 2 3-16,0 2-10 15,0 1-3-15,0 0 0 16,0 2-9-16,0 0-61 16,0-1-21-16</inkml:trace>
  <inkml:trace contextRef="#ctx0" brushRef="#br0" timeOffset="55665.6589">18337 8858 138 0,'0'0'53'0,"0"0"-46"15,0 0-5-15,0 0 9 16,0 0 26-16,0 0 7 15,-41-32-12-15,37 29 7 0,-1-1-21 16,-3 3 23-16,1-2-23 16,-1 3 28-16,-2 0-34 15,0 0-7-15,-3 0 1 16,-1 0 5-16,1 0-3 16,1 0-7-16,-1 0-1 15,2 4 2-15,0 3 1 16,-1 0-3-16,-2 0 1 15,4-1 0-15,-2 3 1 16,0 1-2-16,2 0 0 16,-4 2 0-16,5-1 0 15,2 2-3-15,-1 1-1 16,5 2 4-16,0 0-2 0,-1 2 5 16,4 0-6-16,-4-3 3 15,3 1 0-15,1 0 0 16,0 1 0-16,0-2 0 15,0 3-2-15,0-1 2 16,0-2 2-16,0 1-2 16,5-1-1-16,-1 2 1 15,6 1 0-15,-1-3-1 16,2 2 1-16,-2-3 0 16,3-2 0-16,1 3-1 15,1-1 1-15,-1-1 0 16,-2 0 0-16,4-1 1 0,1 0 1 15,0-1-2-15,-2-3 0 16,0-2 0-16,0-2 5 16,0-2-5-16,2-2 0 15,-1 0 2-15,2 0-2 16,-4 0 5-16,4 0-4 16,-2-6 1-16,-1-4 2 15,-1-5-1-15,1-2-1 16,0 1 1-16,-1-5-1 15,1-2-1-15,-1 0 1 16,-2-2 0-16,-1 3 1 16,-4-1-2-16,-2 1 0 15,-1 2 3-15,-3-3-3 0,0 1 1 16,0 3-1 0,0-4 0-16,-7 2 2 0,-3 1-3 15,0-1 0-15,0 5 7 16,0-1-1-16,-3 4 5 15,2 0-6-15,1 3 4 16,-4-4-5-16,-4 6 9 16,-2-4-12-16,4 3 4 15,-6 1-4-15,-2 1 0 16,2 2 2-16,0 3 0 16,1 0-3-16,1 2 0 15,0 0 0-15,0 0 1 16,1 0-1-16,0 0 0 15,4 0 0-15,1 4 0 0,4 3-4 16,-2 0 3 0,5 3 1-16,-1 3-1 0,1 1 1 15,2-1-7-15,-1 2-5 16,3-1-20-16,3 0-2 16,0 3-14-16,0-3-13 15,0 3-7-15,9-4-21 16,5 0-7-16</inkml:trace>
  <inkml:trace contextRef="#ctx0" brushRef="#br0" timeOffset="56516.3786">18533 8527 98 0,'0'0'36'16,"0"0"4"-16,0 0-16 0,0 0 3 15,0 0 33-15,0 0-18 16,-86-40-9-16,75 37-17 16,-2-1 10-16,-1 2 8 15,1 1-3-15,-1 1-9 16,2 0-18-16,3 0 14 16,-1 0-3-16,6 0-13 15,-2 3-2-15,1 4-1 16,2-1 1-16,0 4-1 15,3 1 0-15,-3 3 0 16,3 6 1-16,0 2 0 16,0 1 2-16,0 2-2 15,0 0 0-15,0 1 1 0,3-4-1 16,3 0 0 0,5 0 0-16,-3-2 0 0,5 1 0 15,0-2 0-15,-2-3 0 16,6-1-1-16,0-4 1 15,4 0 0-15,-1-4 0 16,5-2 0-16,-2-5 0 16,4 0 1-16,1 0 0 15,1-8 7-15,0-7-6 16,-3-1-1-16,2-3 9 16,-6 0-10-16,-3-3 3 15,1-3-1-15,-6 2 4 16,-1-5 0-16,-6 1-5 15,-3-3 6-15,-4-5 9 0,0 4-10 16,0 1-1-16,0-1 0 16,-10 5-5-16,-7-1 0 15,-1 6 4-15,-9 0-3 16,0 7 4-16,-5 0-3 16,0 5 3-16,1 1-4 15,-3 4 0-15,2 4-1 16,3 0 0-16,-3 0-3 15,5 14 2-15,-2 3-3 16,5 1 1-16,4 7-17 16,6 4 2-16,1 2-33 15,6 3-21-15,2 1 2 16,5 2-26-16,0-9-2 16,0-5-87-16</inkml:trace>
  <inkml:trace contextRef="#ctx0" brushRef="#br0" timeOffset="57300.5334">18928 8030 109 0,'0'0'30'16,"0"0"-19"-16,0 0 2 15,0 0 10-15,0 0 15 16,0-88 12-16,-7 79 9 16,0 4 16-16,0 1-47 15,1 4 23-15,-6 0 0 16,3 0-36-16,-4 0 11 16,-1 0-22-16,-4 6 7 0,1 6-9 15,-2 4 3-15,1-1-3 16,4 5 1-16,1 0-1 15,2 5 1-15,4 2-1 16,-3 0-1-16,6-1-1 16,0 6 0-16,4-4-1 15,0 4 1-15,0 0 0 16,0-2 2-16,0-7-2 16,8-1 0-16,2-3 1 15,4-2-1-15,-4-3 0 0,4-1 1 16,6-3-1-1,-3-2 1-15,5-5-1 0,-2-3 0 16,1 0 0-16,1 0 0 16,0-7-3-16,1-6 6 15,0-4 7-15,-1-4-9 16,2-2 2-16,-6-7-1 16,1-2-2-16,-4-1 3 15,-8-4 8-15,-3-1-10 16,-4-1 3-16,0 4-1 15,0 3-3-15,-11 5 11 16,-6 5-11-16,-3 2 4 16,-1 5-3-16,-3 1 1 15,0 5-2-15,-1 2 0 16,2 5-2-16,2 2 1 0,1 0-21 16,-2 7-33-16,-2 11-48 15,3 9 18-15,-2 3-15 16,0 6-6-16,0 6 17 15</inkml:trace>
  <inkml:trace contextRef="#ctx0" brushRef="#br0" timeOffset="58135.5568">19237 8191 160 0,'0'0'21'0,"0"0"12"16,0 0 17-16,0 0 18 16,0 0-6-16,0 0-23 15,-95-18-12-15,85 18 4 0,1 0-2 16,1 7-11-1,-1 4-12-15,-1 5-5 0,0 8 0 16,3 5 0-16,-3 3-1 16,8 4 1-16,0 3 2 15,2 2-3-15,0 3 0 16,0-1 1-16,2-3-1 16,7-5 1-16,7-3-1 15,-2-6-2-15,3-4 2 16,2-6-3-16,3-4-7 15,-1-3-2-15,3-8-7 16,2-1 0-16,3 0 6 16,-1-12 13-16,5-6 6 0,-6-5-1 15,0-4-4 1,-3-3 7-16,-1-1-8 0,-7-4 14 16,-6-4-2-16,-7-3 9 15,-3-3-12-15,0 2 19 16,-21 1-25-16,-7 6 2 15,-3 4-5-15,-3 7 1 16,4 8-1-16,-2 9 1 16,5 6-2-16,5 2-35 15,-2 4-37-15,5 16-35 16,-3 5-28-16,3 0-30 16</inkml:trace>
  <inkml:trace contextRef="#ctx0" brushRef="#br0" timeOffset="59086.3908">19416 8433 53 0,'0'0'52'15,"0"0"3"-15,0 0-18 16,0 0 1-16,0 0 1 15,0 0 12-15,-44 7-1 0,41-7-6 16,-1 0 4-16,0 0 5 16,3-9-19-16,-4-4-16 15,5-3-18-15,0-3 9 16,0-2 7-16,0-5-9 16,10-2 4-16,4-10-3 15,10-9-3-15,7-13-4 16,11-13 16-16,8-8-15 15,9-11 10-15,12 0-3 16,8-5-8-16,13-8-1 16,10-2 7-16,11-4-4 15,8-7-2-15,1-3 5 16,6-7-6-16,5-12 1 0,13-3-2 16,14-7 3-1,10 2-2-15,12 7 1 0,6 11 3 16,2 6-2-16,6 11-3 15,-1 7 1-15,5 11 0 16,4 5 4-16,1 10-4 16,-1 6-4-16,-17 11 1 15,-13 10 0-15,-23 11 0 16,-19 11 3-16,-15 6 0 16,-10 9-7-16,-13 5 2 15,-8 5 3-15,-10 4-3 16,-13 2-2-16,-12 0-5 15,-6 0 9-15,-10 4-8 0,-7 4 5 16,-12-1 0-16,-3-1 0 16,-7-5-1-16,-2 1 4 15,-3-2-2-15,-1 0 5 16,0 0 3-16,1 0-1 16,-1 0 1-16,0 0-3 15,0 0 0-15,0 0 1 16,0 0-1-16,0 0 0 15,0 0-7-15,0 0-51 16,-10 9-13-16,-11-2-76 16,-3-3-29-16</inkml:trace>
  <inkml:trace contextRef="#ctx0" brushRef="#br0" timeOffset="59511.2802">24032 5089 230 0,'0'0'65'15,"0"0"-56"-15,0 0-9 16,0 0 51-16,0 0 18 16,0 0-30-16,0-7-17 15,4 7-11-15,4 0 1 0,4 0-2 16,5 0 7-1,8 0-7-15,4 0 11 0,0 2-18 16,5 7 3-16,0 2-4 16,-3 2 1-16,-1 1 2 15,-3 3 2-15,-6 2-5 16,-2 2 4-16,-8 2-6 16,-6 6 0-16,-5 2 3 15,0 1-3-15,-2 1 7 16,-15-1-2-16,0 0-3 15,-2-3 1-15,0-2-1 16,-5 0 0-16,3-4-2 16,-1-4-1-16,7-3-40 15,4-6-10-15,5-4-28 16,4-3-2-16,-1-1-8 0,3-2 17 16,0 0-22-1</inkml:trace>
  <inkml:trace contextRef="#ctx0" brushRef="#br0" timeOffset="59968.9257">24017 5243 123 0,'0'0'26'16,"0"0"7"-16,0 0 5 16,0 0 13-16,0 0 8 15,0 0-17-15,0 0-14 16,-32-9 1-16,32 9-9 15,0 0-11-15,0 0-9 16,5 0 4-16,16-2-4 16,10 2 1-16,10-1 22 15,13-2 9-15,6-4 4 16,8-1-16-16,0 0 3 16,-6 0-11-16,-5 0 2 0,-7-1-2 15,-10 2-12-15,-11 1 8 16,-10 3-7-16,-11 0-1 15,-4 3 0-15,-4 0-17 16,0 0-7-16,0 0-58 16,0 0-58-16,-12 0-52 15</inkml:trace>
  <inkml:trace contextRef="#ctx0" brushRef="#br0" timeOffset="60651.9992">24279 5352 181 0,'0'0'25'0,"0"0"-5"16,0 0 14-16,0 0 39 0,0 0-16 15,0 0 3-15,-64-39-11 16,64 30 1-16,0 0-32 16,0-3 0-16,16-3-15 15,16-7 5-15,15 2 6 16,14-2-2-16,9 0-10 16,9-2 5-16,3 1-1 15,-2 0-6-15,-1 4 0 16,-7 1 5-16,-11 4-1 15,-8 4 6-15,-12 0 0 16,-14 5-6-16,-8 0-4 16,-13 3 4-16,-3 2-4 15,-3 0 0-15,0 0-1 0,0 0-13 16,0 0-20 0,0 0-36-16,0 0-72 0,0 0-51 15,-8 0 61-15</inkml:trace>
  <inkml:trace contextRef="#ctx0" brushRef="#br0" timeOffset="60947.0452">24939 4959 312 0,'0'0'60'15,"0"0"-60"-15,0 0 11 0,0 0 49 16,0 0-16-16,0 0-10 16,46-6-13-16,-30 6-7 15,2 9-10-15,-3 4 3 16,-4 4-1-16,0 4-6 16,-7 4 0-16,-4 0 1 15,0 1-2-15,-13 4 1 16,-5-4-4-16,-2-3-76 15,1-3-2-15,4-7-16 16,3-9-50-16</inkml:trace>
  <inkml:trace contextRef="#ctx0" brushRef="#br0" timeOffset="61348.7815">25352 4721 452 0,'0'0'26'0,"0"0"-8"15,0 0 75-15,0 0-25 16,0 0-30-16,0 0-21 16,4-5-5-16,-4 5-12 15,0 0-1-15,0 0-8 16,0 7 9-16,9 10-2 0,1 6 4 15,0 2-2-15,0 2 1 16,-1 1 0-16,-2 4 2 16,2-4-3-16,0 0 0 15,-4-3 2-15,-1-5 0 16,-1 0-4-16,0-3 2 16,-2-2 0-16,-1-2 0 15,0-1 0-15,0-2-6 16,0 0 6-16,0-2-36 15,0-2-7-15,-1-2-38 16,-10 2-53-16,-1-6-6 16,1 0-99-16</inkml:trace>
  <inkml:trace contextRef="#ctx0" brushRef="#br0" timeOffset="61869.0632">25338 4695 402 0,'0'0'32'0,"0"0"0"15,0 0 65-15,0 0-24 16,0 0-43-16,0 0-17 16,-1-10-13-16,1 10-6 15,4 10 2-15,13 11 4 16,8 6-3-16,-2 0 4 15,1 2-2-15,-6-5 1 0,1-5 0 16,-4-3 1-16,-8-6 1 16,0-5-4-16,-7-5-6 15,0 0 7-15,3 0 1 16,-3-4 0-16,0-16 16 16,3-12-13-16,2-8 0 15,6-4 3-15,1-4-6 16,4 2 1-16,-5 9-1 15,0 12 2-15,-3 7 13 16,-2 10-7-16,-3 5-4 16,-3 3-4-16,4 0-1 15,3 0-12-15,11 17 12 16,-1 9 0-16,5 3 1 0,2 1 0 16,-3-1 0-1,-2-3 0-15,-5-2-1 0,1-2 3 16,-6-2-4-16,1-1 4 15,-7-4-2-15,4-3 0 16,-7-3-2-16,0 1-19 16,0-3-14-16,0 3-33 15,0-3-48-15,-7-4-22 16,0-3-35-16</inkml:trace>
  <inkml:trace contextRef="#ctx0" brushRef="#br0" timeOffset="62092.4957">25826 4668 324 0,'0'0'47'16,"0"0"8"-16,0 0 63 15,0 0-34-15,0 0-48 16,0 0-36-16,0-8 0 16,4 11-9-16,6 15 2 15,0 4 7-15,1 1 2 16,2 0-1-16,-5-1 3 15,1 0-3-15,2-5-1 16,-9-3-49-16,0-2-83 16,-2-6-30-16,0-5 6 15</inkml:trace>
  <inkml:trace contextRef="#ctx0" brushRef="#br0" timeOffset="62297.9641">25853 4392 432 0,'0'0'14'0,"0"0"-10"15,0 0 14-15,0 0 42 16,0 0-47-16,0 0-13 16,-5-4-22-16,5 20-22 15,0 6-12-15,2 2-70 16,5-6 12-16</inkml:trace>
  <inkml:trace contextRef="#ctx0" brushRef="#br0" timeOffset="63831.285">25892 4544 124 0,'0'0'17'16,"0"0"35"-16,0 0-3 15,0 0-20-15,0 0-8 16,0 0-7-16,-22 93 17 15,22-81-15-15,7-1-5 16,4-3-1-16,-1-2-3 16,0-2 4-16,-2-3 1 15,-1-1 8-15,1 0-4 16,1 0 9-16,0-11 22 0,2-6-6 16,0 2-24-16,3 0-7 15,-4 7-2-15,0 1-1 16,-1 3-5-16,1 4-2 15,-1 0 0-15,4 0-8 16,3 11 0-16,-1 4 8 16,2 5 1-16,0-2 2 15,-7 1-3-15,-6-7 1 16,0-4-1-16,-2-5-3 16,-2-3 3-16,0 0 4 15,0 0 3-15,0-7 12 16,0-9-12-16,0-6-3 0,0-4-4 15,0-1 3-15,1 2-1 16,9 5 1-16,-2 6-3 16,-2 7 0-16,3 3-5 15,1 4 5-15,1 0-3 16,2 0 1-16,1 0-4 16,2 0 6-16,-2 3 0 15,-4 0 0-15,-1-1-1 16,-3-2 2-16,-2 0-1 15,-3 0 8-15,-1 0 2 16,0-10-2-16,0-3-2 16,0-1 11-16,0 3-4 15,0 3-10-15,0 3 11 16,0 5-5-16,0 0-9 0,0 0-2 16,0 0-5-16,0 0 0 15,0 0-9-15,0 7-5 16,4 4 14-16,6-1-1 15,4-2-1-15,6-6-2 16,5-2 11-16,2 0-2 16,0-1 1-16,-3-14-9 15,-4-3 10-15,-6-4 3 16,-5-1 2-16,-4 1-3 16,-5 4 7-16,0 5 3 15,0 5 5-15,0 4-3 16,0 3-12-16,0 1-2 0,0 0-5 15,0 5-11-15,0 9 8 16,0 2-13-16,0-3 3 16,0 2-11-16,0-5-2 15,5-2-8-15,9-1 17 16,2-6 9-16,8-1 10 16,-6 0-10-16,-1-8 4 15,2-5-4-15,-9-5 8 16,1-1 5-16,-4-4 7 15,-6 0 4-15,4-4 2 16,-5-1 2-16,0-1 6 16,0-1 9-16,0 3-20 15,0 1 12-15,-9 4 4 16,2 7-13-16,0 7-2 0,6 5 4 16,-2 3-15-16,3 0 0 15,-3 10-13-15,-1 18-14 16,1 8 26-16,2 5 1 15,1-4-2-15,0-6-4 16,11-5-19-16,5-7-9 16,-1-9 8-16,3-5 13 15,-1-5 13-15,3 0-1 16,3-7 2-16,-4-12 8 16,-2-9-7-16,-3-1 3 15,-1-5-2-15,-3-6 1 16,4-7-2-16,-3-3-1 0,-2-1-1 15,-2 7 1-15,-2 14 1 16,-5 12 21-16,0 13 9 16,0 5-19-16,0 0-13 15,0 12-15-15,0 18 4 16,0 10 7-16,0 2 2 16,0-3-14-16,9-6 9 15,9-10-1-15,0-5 5 16,1-8 3-16,-1-9 0 15,1-1 2-15,0-1 10 16,5-17 12-16,-4-7 14 16,0-6 9-16,1-2-21 15,1-8-9-15,-2 2-8 16,0 2-9-16,-4 11 3 16,-4 12 5-16,-9 8 0 0,-1 6-8 15,-2 0-9-15,0 0-7 16,5 16-14-16,3 9 29 15,5 4 2-15,5 0 1 16,5-2-2-16,2-6 0 16,1-8-2-16,2-7 4 15,-1-6 0-15,1 0 4 16,0-13 3-16,-1-4 5 16,0 1 7-16,-3-4-12 15,-3 1 4-15,-2 0-7 16,-5 1 2-16,-3 4-8 15,0 4-4-15,-6 6-5 0,-3 4-35 16,-1 0-126-16,-1 19-89 16</inkml:trace>
  <inkml:trace contextRef="#ctx0" brushRef="#br0" timeOffset="68347.8189">20058 8456 63 0,'0'0'62'0,"0"0"-32"16,0 0-11-16,0 0 10 15,0 0 10-15,0 0-18 0,0 0 9 16,-7 0 1 0,7 0-5-16,0 0-6 0,0 0-5 15,0 0 6-15,0 0-1 16,0 0-1-16,0 0-3 16,-2 2 1-16,2-2 7 15,-2 0 8-15,2 0-4 16,0 0-4-16,0 0-4 15,0 0-3-15,0 0-4 16,0 0 0-16,0 0-3 16,0-10-10-16,12-13 18 15,20-14-11-15,9-9 3 16,15-10-4-16,10-7 5 16,14-12-6-16,13-10 2 15,14-7-5-15,20-8 2 0,17-2-3 16,17-4 1-16,18-1-2 15,7 0 0-15,6-2 0 16,6-1 1-16,6-4 0 16,19-1 1-16,11-6-4 15,11 3 4-15,5 7-2 16,-12 9 0-16,-11 19-2 16,-12 9 2-16,-13 8 2 15,-14 8-2-15,-10 9 0 16,-20 5-2-16,-12 5 2 0,-14 2 0 15,-8 5-1 1,-12 2 1-16,-10 3 1 0,-11 2-1 16,-11 6 2-16,-12 4 0 15,-9 2-3-15,-8 3 1 16,-6 1 0-16,-7 0 0 16,-3 3 0-16,-1-2-1 15,-5 2 1-15,-7 1 0 16,-6 2-2-16,-5-1 2 15,-7 4-1-15,-1 0-2 16,-1 0-3-16,-2 0 4 16,0 0 1-16,0 0-1 15,0 0 2-15,0 0-10 16,2 0-6-16,2 0 7 16,2 0 9-16,2 0-2 15,-6 0 1-15,2 0 1 16,-3 0 0-16,-1 0-9 0,0 0-18 15,0 0-10-15,0 0-40 16,-15 9-47-16,-11 2-59 16,1-3-41-16</inkml:trace>
  <inkml:trace contextRef="#ctx0" brushRef="#br0" timeOffset="68696.806">25372 5692 283 0,'0'0'5'0,"0"0"14"15,0 0-1-15,0 0 48 16,0 0 23-16,0 0-27 16,0-22-38-16,0 22-18 15,4 0-6-15,16 0 0 16,5 0 0-16,9 3 15 15,3 8-9-15,-2 1 4 16,0 4-9-16,-1 2 3 16,-6 5 2-16,-1 1-6 15,-11 4-3-15,-9 5 3 16,-7 4 0-16,0 5 5 16,-23 2 2-16,-9 1 1 15,-2-3-3-15,1-4 0 0,2-1-5 16,-2-3-62-16,4-4-38 15,4-4-60-15,5-8-23 16</inkml:trace>
  <inkml:trace contextRef="#ctx0" brushRef="#br0" timeOffset="69063.7229">26117 5568 462 0,'0'0'5'15,"0"0"0"-15,0 0 10 16,0 0 54-16,0 0-12 15,0 0-26-15,-1-11-31 16,1 18-2-16,9 18 1 16,11 8 1-16,1 10 1 15,2 1 2-15,-3 2-4 16,-5-3 3-16,0-1 0 16,-4-7-1-16,-3-2-1 0,-4-8 0 15,-4-4-34-15,0-7-79 16,0-3-24-16,-17-7-35 15</inkml:trace>
  <inkml:trace contextRef="#ctx0" brushRef="#br0" timeOffset="69387.0803">26049 5564 230 0,'0'0'14'0,"0"0"0"15,0 0 15-15,0 0 42 0,0 0-14 16,35-85-23-16,-17 80-10 16,2 3 3-16,1 2-1 15,6 0-8-15,2 11-8 16,3 8-3-16,2 6 4 16,-1 4-6-16,-3 1-1 15,-5 2-3-15,-5 1-1 16,-11 0 0-16,-9 1-1 15,0 3 1-15,-20 0 11 16,-16 2-2-16,-6-4-2 16,1-5-5-16,0-6-2 15,9-4-22-15,4-6 8 16,7-5-7-16,8-4-34 16,7-3-34-16,6-2-65 15</inkml:trace>
  <inkml:trace contextRef="#ctx0" brushRef="#br0" timeOffset="69650.1748">26624 5564 473 0,'0'0'3'15,"0"0"8"-15,0 0-11 16,0 0 14-16,0 0 0 0,0 0 48 15,13 112-17 1,-13-63-23-16,6 5 6 0,-1 2-6 16,4-1-1-16,1-4-13 15,0-4-8-15,-3-5 6 16,-2-6-6-16,-5-3 0 16,0-1-51-16,-12-4-79 15,-28-5-150-15</inkml:trace>
  <inkml:trace contextRef="#ctx0" brushRef="#br0" timeOffset="70625.5916">20303 8693 173 0,'0'0'16'16,"0"0"0"-16,0 0 40 15,0 0 42-15,0 0-8 16,0 0 3-16,0 0-38 0,-14-52-24 16,14 52-16-1,0 0-15-15,0 2-8 0,1 15 5 16,15 6 3-16,3 7 7 15,-5-2-7-15,1-1 5 16,-1 1-4-16,-4-6 3 16,-2 0-4-16,-1-6-27 15,-2-1-63-15,-5-7-46 16,0-4 1-16,0-4 17 16</inkml:trace>
  <inkml:trace contextRef="#ctx0" brushRef="#br0" timeOffset="70865.7742">20282 8602 321 0,'0'0'58'0,"0"0"-36"15,0 0-16-15,0 0 8 16,0 0 25-16,0 0 13 16,58-11-23-16,-37 17-9 15,0 5-11-15,-4 9-7 16,-4 2-1-16,-6 4 1 15,-6 6 2-15,-1 0-3 16,0 3 1-16,-18-2-2 16,-5 3-3-16,-5-1-80 15,-3 2-53-15,-6-3-37 16</inkml:trace>
  <inkml:trace contextRef="#ctx0" brushRef="#br0" timeOffset="71332.0029">20476 8537 269 0,'0'0'2'15,"0"0"8"-15,0 0 53 16,0 0 41-16,0 0-1 15,0 0-45-15,10-23-29 16,-10 21 3-16,0 2-8 16,2 0-12-16,-2 0-12 15,0 0-3-15,2 0-4 16,3 3-5-16,3 14 10 16,5 6 2-16,1 8 3 15,0 4-3-15,0 4 1 16,-1-1 1-16,-1-1-2 0,-4-4-7 15,-3-1-50-15,-2-1-28 16,-3-4-65-16,0-4-25 16</inkml:trace>
  <inkml:trace contextRef="#ctx0" brushRef="#br0" timeOffset="71797.3348">19705 9115 223 0,'0'0'8'16,"0"0"-2"-16,0 0 0 15,0 0 37-15,0 0 10 16,0 0-7-16,11-24-3 16,-9 24-11-16,2 0-18 15,6 4-6-15,4 14-4 0,9 5 24 16,-1 3-8-16,1 0-1 15,0-1 7-15,-3-3-19 16,-4 0-5-16,-2-4 4 16,-1-3-5-16,-5-4 4 15,-1-4-4-15,-2-3 0 16,-4-1-1-16,0-1 1 16,1-2-1-16,0 0-42 15,0 0-52-15,5-5 6 16,-1-17-20-16,4-7-41 15</inkml:trace>
  <inkml:trace contextRef="#ctx0" brushRef="#br0" timeOffset="71967.1034">20010 9140 147 0,'0'0'79'0,"0"0"-16"16,0 0 12-16,0 0-2 16,0 0-5-16,0 0-20 15,4-4-31-15,-4 4-17 16,0 0-2-16,0 6-3 15,0 10-2-15,0 8-84 16,0 12-37-16,-11 9-17 16,-9 7-46-16</inkml:trace>
  <inkml:trace contextRef="#ctx0" brushRef="#br0" timeOffset="72135.7875">19656 9914 286 0,'0'0'16'15,"-65"89"-12"-15,39-47-4 16,4-9-1-16,-3-1 0 16,-4-6-1-16,-3 1-6 15,-2-5-16-15,-1 0-15 16,-1-4 0-16,-1-3 1 16,0-6-66-16</inkml:trace>
  <inkml:trace contextRef="#ctx0" brushRef="#br0" timeOffset="72930.7131">18805 10202 238 0,'0'0'9'0,"0"0"-9"16,0 0-10-16,0 0 9 16,-83-87 1-16,70 67 0 15,1 5 5-15,1 2 5 16,2 3-6-16,0 1-3 15,-2-1-1-15,2 0 2 16,-4 2-2-16,1-7 0 16,0 0 0-16,0-3 0 15,-6-7 0-15,-3 0-1 0,-4-4 1 16,-4 2 0-16,0 2 7 16,2 2 10-16,0 1 0 15,0 2-3-15,2 1-11 16,0-3-3-1,-8 0-8-15,-1 0-16 0,-1-1 22 16,-3-2-4-16,3-3-12 16,-5-5-21-16,-4-6 26 15,-4 0 1-15,-4 0 11 16,6-1 1-16,7 5 0 16,2 1 9-16,6 8-9 15,1 4-7-15,6 0 1 16,0 3 5-16,6 0-11 15,-2-2-29-15,0-3 1 16,0 2 13-16,0-4 27 16,-3-3 2-16,0 3 29 0,6-2-6 15,2 6-3-15,5 3 3 16,5 6-21-16,1-2-2 16,4 1-2-16,0 1-23 15,0 1 7-15,0-2 6 16,2 2-3-16,5-3 11 15,0 1 2-15,4-2 14 16,-2-2 6-16,3 1-7 16,3-1 1-16,0 3-9 15,4 0-5-15,-3 1 0 16,4 4 0-16,-2-1 0 16,1-3 0-16,1-2 0 15,4-3 0-15,5-4 0 0,3-4-1 16,6-1 0-16,-1 1-7 15,-1 3 1-15,-3 1-11 16,-7 5-21-16,-4 5 26 16,-7 2-14-16,-3 2 3 15,-1 1-12-15,-2-1 36 16,-2-2 14-16,4 0 17 16,-2-3-9-16,0-2-13 15,1-2-2-15,0 2-7 16,-4 0-11-16,5 0-13 15</inkml:trace>
  <inkml:trace contextRef="#ctx0" brushRef="#br0" timeOffset="74114.7319">20110 7714 4 0,'0'0'3'15,"0"0"-1"-15,107 36-2 16,-82-25 0-16,0 3-2 16,-9 0 2-16,-2 1 0 15,1-1 2-15,-1 2-2 16,0 2 5-16,3 0 6 16,0 1 7-16,2 2-7 15,0 4-4-15,2 1-2 16,-2 4-3-16,0 6 0 15,1 0 0-15,-1 3-1 16,-2-3-1-16,0 1 0 16,0-4 2-16,0 0-2 0,-4-4 0 15,-1-2-1-15,2-1 2 16,-4-1 0-16,0 0-1 16,-3 1 2-16,0 2-2 15,0-1 1-15,-4-1 0 16,3 4-1-16,-2-5 0 15,-2 2 0-15,3-3 0 16,-2-2 2-16,3 2-3 16,-1-4 1-16,-2-1 0 15,-3-2 0-15,0 0 0 16,0 0 1-16,0-1 1 16,0 1 2-16,0 0-4 0,0-1 15 15,-3-2-15-15,-3 1-9 16,0-1-7-16,1-3-2 15,-3 0 14-15,2-1 4 16,-2 2 0-16,1 1 0 16,-2 2-1-16,-7 0 0 15,2 4-11-15,-4 0-2 16,0 0 6-16,-2-1 5 16,3-1 3-16,3-1 3 15,-4 0 5-15,4-1-8 16,3-4 0-16,1 3 0 15,-1-3-2-15,3-1 0 16,-2 2 0-16,1-1-7 0,-2 5 2 16,-5-3 5-1,0 2 1-15,1 1-2 0</inkml:trace>
  <inkml:trace contextRef="#ctx0" brushRef="#br0" timeOffset="74814.2864">20052 9474 0 0,'0'0'17'16,"0"0"-5"-16,0 0-7 16,-97 80 2-16,70-59 18 0,-1 1-13 15,1 0 3-15,2-3 5 16,0 4-14-16,0 2-6 15,-4 0 1-15,-1 0 1 16,2-4-2-16,4-4 2 16,-2 1 0-16,3 1 4 15,-6 1-4-15,1 3-2 16,-2 0 0-16,-1 0-3 16,-1-3 3-16,1-3 1 15,2-1-1-15,0 1 0 16,4-1 0-16,-2-4 0 15,5-1 2-15,-4 0-2 0,4-1 0 16,-3 0-2 0,3 1 1-16,-3-2-1 0,2 1-3 15,2-4 5-15,0-1-1 16,2-1 1-16,0-4 0 16,0 0 1-16,1 0 0 15,-2 0 3-15,0 0 10 16,1-4-9-16,2-2 7 15,0-4 2-15,1-2 0 16,1 1-9-16,-1-4-1 16,-1-1-3-16,0-2 12 15,-3 0 0-15,2-2 4 16,-6-2-7-16,-1-3-5 16,-13 2-3-16,-12-3 3 0,-14-3 0 15,-7-6 7-15,-2-7-3 16,4-2 9-16,5-4-7 15,5 2-6-15,5-1-5 16,4 1 2-16,3-7-6 16,5-3 4-16,6-5-9 15,6 1-8-15,5 1-2 16,4 4-6-16,4 0 5 16,3 0-11-16,6 3-14 15,2 4 12-15,6 5 22 16,0 6 10-16,6 7-14 15,16 3 12-15,9-2-11 16</inkml:trace>
  <inkml:trace contextRef="#ctx0" brushRef="#br0" timeOffset="75653.4104">20331 9467 532 0,'0'0'0'0,"0"0"-143"15,0 0 80-15,0 0 63 16,0 0 5-16,0 0-5 15,28 0 0-15,-28 0 2 16,0 0-2-16,0 0 5 16,0 0 3-16,0 0-5 15,0 0-1-15,0 0 2 16,0 0-3-16,0 0 1 16,0 0 2-16,1 0-4 0,-1 0 6 15,0 0-6-15,0 0 2 16,0 0-2-16,0 0 6 15,0 0 1-15,0 0-1 16,0 0 5-16,0 0-7 16,0 0 1-16,0 0 2 15,0 0-2-15,1 0 2 16,-1 0 0-16,0 0 0 16,0 0-1-16,0 0 1 15,0 0-1-15,0 0 2 16,0 0-3-16,0 0-4 15,0 0 0-15,0 0 1 16,0 0-4-16,0 0 4 0,0 0-2 16,0 0 3-16,0 0-3 15,0 0 0-15,0 0 2 16,0 0-2-16,0 0-7 16,-8-5-86-16,-11-4-7 15,-5-4-58-15</inkml:trace>
  <inkml:trace contextRef="#ctx0" brushRef="#br0" timeOffset="76879.7636">18389 8031 3 0,'0'0'38'0,"0"0"-25"0,0 0 0 16,0 0 5-16,0 0 8 15,0 0 0-15,-21-60-18 16,20 54 10-16,-2-1 7 15,3 1 13-15,0 2-14 16,0 1-17-16,0 3 11 16,0 0 1-16,0 0-17 15,0 0-2-15,0 0-7 16,0 0 0-16,0 0 5 16,11 9 2-16,-1 4 0 15,4-1 1-15,3 2 0 16,0 0 0-16,0-1 1 15,-3 2-4-15,0-4 2 0,-4-2 0 16,0-2-1-16,-2-3-11 16,-6 1 5-16,1-5 1 15,-2 2 5-15,0-2 0 16,-1 0 1-16,2 0 2 16,-2 0 1-16,0 0 3 15,0 0 1-15,0-7-6 16,0-2 0-16,-3-2 0 15,-3 0-1-15,-2 1 1 16,2 2-1-16,-1 1 2 16,3 2-2-16,0 4 0 15,1-1 0-15,3 0-6 16,0 2-12-16,0 0-20 16,0 0-19-16</inkml:trace>
  <inkml:trace contextRef="#ctx0" brushRef="#br0" timeOffset="77353.7925">18615 7811 59 0,'0'0'42'15,"0"0"-11"-15,0 0 0 16,0 0-12-16,0 0-14 16,0 0-5-16,13 0 1 15,-6 11 0-15,1 0 2 16,-2-2-1-16,2 2-1 0,-3-3 1 16,-1 1-1-16,0-3 0 15,1-2-1-15,-3-2 1 16,0 0-1-16,1 0 0 15,-2-2 0-15,-1 1 1 16,1-1-1-16,1 0-2 16,0 0-21-16,1 0-30 15,-3 0-50-15</inkml:trace>
  <inkml:trace contextRef="#ctx0" brushRef="#br0" timeOffset="77684.3819">18804 7575 192 0,'0'0'24'0,"0"0"-20"16,0 0 1-16,0 0 17 16,0 0-21-16,0 0-1 15,9 10 0-15,-1 4 1 16,-1-1 1-16,0 2-1 16,0-1 1-16,-1-1-2 0,1-2-2 15,-3 0 2-15,-1-1-24 16,2-3 1-16,-1-2-8 15,-1-3-33-15</inkml:trace>
  <inkml:trace contextRef="#ctx0" brushRef="#br0" timeOffset="77960.5327">18979 7435 17 0,'0'0'233'0,"0"0"-225"16,0 0-3-16,0 0 2 15,0 0 38-15,0 0-21 16,10-7-24-16,-6 7-11 16,3 5 9-16,3 10 2 15,-2-1 1-15,1 2 0 16,-2 2 1-16,-2-4-2 15,1-1-23-15,-3-3-14 16,1-3-11-16,-1-2 14 16,1-4-32-16</inkml:trace>
  <inkml:trace contextRef="#ctx0" brushRef="#br0" timeOffset="78164.1603">19194 7310 139 0,'0'0'3'15,"0"0"-3"-15,0 0 0 16,0 0 5-16,0 0-1 16,0 0-1-16,41 85-1 15,-33-62-2-15,-2 1-8 16,-3-8-108-16</inkml:trace>
  <inkml:trace contextRef="#ctx0" brushRef="#br0" timeOffset="78345.4802">19564 7506 147 0,'0'0'0'0,"0"0"-2"16,0 0-2-16,0 0-2 16,0 0-9-16,0 0-25 15</inkml:trace>
  <inkml:trace contextRef="#ctx0" brushRef="#br0" timeOffset="79447.2732">19055 7545 7 0,'0'0'65'0,"0"0"-57"16,0 0 9-16,0 0 14 16,0 0-5-16,0 0-12 15,0 0-9-15,0 0-2 16,0 0-3-16,0 0 0 15,0 0-6-15,0 0-20 16,-1 0-34-16</inkml:trace>
  <inkml:trace contextRef="#ctx0" brushRef="#br0" timeOffset="84795.1452">18869 9645 57 0,'0'0'16'15,"0"0"4"-15,0 0 19 0,0 0-1 16,0 0-9 0,0 0-6-16,4-10 0 0,-4 10 11 15,0 0 12-15,0 0-3 16,0 0-23-16,0 0-12 16,0 0-7-16,0 0-1 15,0 0 0-15,0 8 0 16,0 3 0-16,0 0 1 15,0 1-1-15,0-3 0 16,0 0 2-16,4-2-2 16,2 0 0-16,2-5-2 15,-3 0 2-15,2-2 0 0,1 0 3 16,-1 0 2 0,0 0 2-16,0-9 1 0,-1-2 1 15,-2-2 10-15,-1-2-10 16,-3 1 0-16,0 0-2 15,0 0 10-15,0 2-14 16,-9 1-3-16,3 5 11 16,-2 2-4-16,3 3-4 15,2-1 1-15,0 2-4 16,-1 0 0-16,1 0-5 16,0 0 4-16,3 0 0 15,-4 8-2-15,4 2 3 16,0 0-1-16,0-2-1 15,0-1 1-15,0-2-3 16,0-2 3-16,0-1-6 0,0-2-1 16,0 0-4-1,4 0 12-15,-1 0 1 0,4 0-1 16,-4 0 2-16,-1-5-2 16,-2 0 5-16,0-5-1 15,0 3-1-15,0 2 0 16,0 2-3-16,-2 3 5 15,-5 0-2-15,1 0-2 16,-1 0-1-16,2 0-4 16,0 2 3-16,4 4-3 15,1 0 2-15,-1-1 0 16,1 1 0-16,0-1 0 0,0 0-2 16,0 2-14-1,0-1-24-15,0 1-22 0,1-2-40 16,5 0 12-16</inkml:trace>
  <inkml:trace contextRef="#ctx0" brushRef="#br0" timeOffset="85857.3467">18948 9637 19 0,'0'0'112'0,"0"0"-94"15,0 0-1-15,0 0 28 16,0 0-14-16,0 0 7 16,-12-30-11-16,11 28 6 15,-3 0-2-15,1 0 0 0,0-1-26 16,-1 3 8-16,0-1 2 16,1 1-8-16,0 0 3 15,-1 0-3-15,-2 0-6 16,1 0-1-16,0 0-1 15,-3 0 1-15,1 3 0 16,-2 5 3-16,1 1-3 16,-2-2 0-16,3 2 0 15,0 0 3-15,0 0-3 16,2 1 0-16,-3-3 0 16,6 4 0-16,-3 0-3 15,5 1 3-15,-4 3-3 16,1 1 2-16,2-1 1 15,0 4 0-15,-1-3 0 16,-1-1 0-16,0 2 0 0,1-3 0 16,0 0 1-1,1-2-1-15,-1 3 0 0,2-4 0 16,0 2 0-16,0 0 0 16,-3 0 0-16,2 2 1 15,0-5-1-15,1 4 0 16,-2-1 0-16,2-1 0 15,0 1 0-15,0-1 0 16,0-1-1-16,0 1 1 16,0-2 0-16,0-1 0 15,0-2 0-15,0 2-1 16,0-3 1-16,3 1 0 0,1-1-2 16,-2-2 2-1,1-2-1-15,2 1 1 0,-5 0-2 16,5 0 2-16,-3-1 1 15,2 2 0-15,-1-1-1 16,2 0 0-16,-3-1 0 16,1 0 0-16,0-1 0 15,-1-1 1-15,-2 2-2 16,2-2 0-16,-2 0 1 16,0 0 0-16,1 0 0 15,-1 0 0-15,0 0 1 16,0 0 0-16,0 0 1 15,0 0-1-15,0 0-1 0,0 0 0 16,0 0 3 0,0 0-2-16,0 0 3 0,0 0 2 15,0 0 2-15,0 0-1 16,0 0-3-16,0 0-2 16,0 0-1-16,0 0 2 15,0 0-2-15,0 0 1 16,0 0-1-16,0 0-1 15,0 0 0-15,0 0 0 16,0 0-16-16,0 0-4 16,0 0-25-16,0-3-56 15,0-9 13-15,0-1-139 16</inkml:trace>
  <inkml:trace contextRef="#ctx0" brushRef="#br0" timeOffset="87114.7464">18819 9568 95 0,'0'0'16'16,"0"0"-15"-16,0 0 3 15,0 0 15-15,0 0 9 16,0 0-6-16,-4-13-10 16,3 12-1-16,1 1 10 15,0 0 4-15,-1 0-5 16,1 0 2-16,-2 0-3 15,2 0-17-15,0 0-2 16,0 0 0-16,-3 0-4 16,3 0 4-16,-4 9 7 15,1 6-6-15,2 5-1 16,1 1 2-16,0 2 0 0,0 0-2 16,0 3 0-16,0 1 0 15,0 1 0-15,0 2 0 16,8-3 1-16,-3 1 0 15,0-1-1-15,2-2 1 16,1-1-1-16,-3-3 0 16,-1 0 0-16,2-4 0 15,-1-2 0-15,-1-3 2 16,-1-2-2-16,0 0 0 16,1-3 0-16,-4-2 0 15,0 4 0-15,2-3-2 16,0 2 2-16,-2 1 2 15,3-1-2-15,-1 2 1 0,-1-4-1 16,4 3 0 0,-4-4 0-16,3-1 0 0,-2 0 1 15,-2-2 3-15,2 0-2 16,-2-1-2-16,2 1 1 16,-2 0 0-16,0-1-1 15,0 1 2-15,1 1-1 16,1-1 0-16,-2 1 0 15,0-1 1-15,0-2 0 16,0 2 0-16,0-2 3 16,1 0 5-16,-1 0 7 15,0 0 2-15,0 0 8 16,0 0-1-16,0 0-1 16,0 0 2-16,0-4-21 0,-1-4-3 15,-6-2 0-15,-2 0-2 16,0 0-1-16,0-3 1 15,0 1-1-15,2 0-6 16,0-1 4-16,1-2 2 16,2-2 3-16,0 1 0 15,-2-1-3-15,2-3 0 16,0 1-4-16,-2-2 4 16,2-1 4-16,2 0-2 15,-3-1-2-15,2 2 1 16,1 1-1-16,0 1 2 15,2 3-2-15,0-1-2 16,0 2 2-16,0-2-1 0,0 3 1 16,0 0 0-16,0 1 0 15,4 1 0-15,4 5-1 16,-2-1 1-16,2 1-1 16,0 1 0-16,-1 1-2 15,0 3 2-15,3-2-5 16,0 4 3-16,2-2-3 15,-2 2 5-15,4 0-1 16,-4 0-1-16,0 0 3 16,0 0-1-16,-3 0 0 15,-3 0 1-15,0 2 0 16,-4-2 2-16,2 4-2 0,-2-4 0 16,0 0 1-1,0 0 5-15,0 0-3 0,0 0 1 16,0 0 0-16,0 0 3 15,0 0-1-15,0 0-1 16,0 0-5-16,-6 0 0 16,-4 0-27-16,-1 0-33 15,1 7-32-15,-2 6-51 16</inkml:trace>
  <inkml:trace contextRef="#ctx0" brushRef="#br0" timeOffset="89782.5052">19360 9978 89 0,'0'0'30'0,"0"0"-2"0,0 0 10 15,0 0 19-15,0 0 6 16,0 0-10-16,-31-4-2 16,29 4 8-16,1 0 0 15,1 0-30-15,0 0-22 16,0 4-5-16,0 5-1 15,0 1 0-15,0-2 1 16,0-4-1-16,0-2 1 16,0 0-2-16,0 0 0 15,0-2 0-15,9 0 0 16,1 0 7-16,-1-4 10 0,2-6 1 16,-4-3-2-16,0-3-15 15,-7 1 11-15,0-2-9 16,0 0 7-16,0 2-4 15,-7 4-3-15,0 2-1 16,-6 4 0-16,6 2 0 16,-3 3 2-16,1 0-1 15,0 0-3-15,0 0 0 16,2 7-4-16,-1 3 4 16,3 7-3-16,3 0 3 15,-1-1-2-15,3-3 0 16,0-1 1-16,0-6 0 15,0 0-7-15,0-3 1 16,0-2 0-16,3-1-6 0,2 0 1 16,-1 0 8-16,2 0 3 15,1-1-11-15,-2-11 12 16,-1-2 8-16,-1-3-8 16,-3-1 6-16,0 2-3 15,0 2-1-15,-5 5-1 16,-2 2-1-16,0 4-1 15,-1 1 1-15,3 2 4 16,3 0-4-16,-3 0 0 16,2 3-2-16,-1 8 1 15,2 3 0-15,2-1-2 16,0 1 2-16,0-6 1 0,0 1-1 16,0-3 0-1,0-2 0-15,6-2-2 0,-1-1 1 16,0-1-4-16,0 0 5 15,-1 0-10-15,0 0 6 16,-2-10-1-16,1-3 3 16,-1-1 3-16,-2-2-1 15,0 0 1-15,0 3 0 16,0 1 1-16,0 4 0 16,-2 2-1-16,-1-1 2 15,-1 2-1-15,0 0-1 16,2 1-1-16,0 3 1 15,-1 0-3-15,1 1 2 16,2 0 1-16,0 0 1 16,-3 0 4-16,3 0 1 0,-2 0-5 15,2 0 3-15,-2 0-3 16,1 0 1-16,0 0-2 16,-4 0 2-16,5 0 0 15,-3 0 0-15,3 0 0 16,0 0 1-16,-2 0-2 15,2 0-1-15,-3 0-1 16,1 4-1-16,-6 8 2 16,6-2 0-16,-3 3 0 15,2 2-1-15,3-1 0 0,0 3 1 16,0 2 0 0,0-1 1-16,0 1-1 0,0-1 0 15,0 1 0-15,0-3 0 16,0 1 0-16,0-4 0 15,1 3 0-15,1-2 0 16,3 2 0-16,1-2 0 16,0 0 1-16,-1-5-2 15,0 3 1-15,0-2 0 16,2-2 1-16,-5 3-1 16,2-3 0-16,-1 0-1 15,3 2 1-15,-4-1 1 16,1-2-1-16,2-1 2 15,-3 1 0-15,2-1-4 16,-1 2 0-16,2 1 2 0,-3-2 0 16,0-1 2-1,0-1-2-15,-2 0 0 0,2 0 0 16,1-2 0-16,-1 2 0 16,0-3 1-16,-1 4-1 15,-1-3 0-15,4 1 0 16,-4 0 0-16,0-1 0 15,4-1-1-15,-2 3 1 16,-2-2 0-16,1 1 2 16,-1 0-4-16,2-2 4 15,2 2-2-15,-2 0 0 16,-1-2 0-16,3 2 0 0,-4-1 0 16,0 0 0-16,2-1 0 15,-2 0 0-15,0-1 0 16,2-1-1-16,-2 0 2 15,0 0-1-15,0 0 1 16,0 0-1-16,0 0 2 16,0 0-2-16,0 0 0 15,0 0 3-15,0 0-2 16,0 0 0-16,0 0 1 16,0 0 0-16,0 0 1 15,0 0 2-15,0 0 5 16,0 0 2-16,0 0 0 15,0 0-3-15,0-6-9 0,-2-5 2 16,-5-1 0 0,-2-5-2-16,-1-2-1 0,0-4 1 15,-1-1 0-15,3-1 0 16,-1 0-3-16,1 0-1 16,1-4 4-16,2 2 2 15,1 2-2-15,2 2 0 16,-1 4 0-16,1 3 0 15,2 1 0-15,0 3-5 16,0-1-3-16,0-4 1 16,0 2-4-16,0-3 11 15,0 1-4-15,0 2-3 0,5 6 1 16,-5 2 6 0,0 6 0-16,1-1 1 0,-1 0-2 15,1 2 2-15,1 0-1 16,-2 0 0-16,0-1 0 15,0 1-1-15,0-1 1 16,0 1-1-16,0 0-1 16,0 0-5-16,0 0-8 15,0 0-5-15,0 0-28 16,2 0-10-16,1-4 9 16,-1 2 5-16,2 1-33 15,-3-1-24-15,3-1-55 16</inkml:trace>
  <inkml:trace contextRef="#ctx0" brushRef="#br0" timeOffset="90945.616">19757 9467 131 0,'0'0'64'16,"0"0"-46"-16,0 0 12 16,0 0 29-16,0 0-5 15,0 0-14-15,-7 16-27 16,6 0 0-16,-2 0-7 15,3 3 7-15,0-6-1 16,0-1 0-16,0-3-7 16,0-4-2-16,0-2-3 15,9-1 0-15,-3-2 3 16,2 0 1-16,-2 0 2 16,3 0-4-16,-4 0 3 0,-4-7 2 15,-1-4 2-15,0-4 2 16,0-5-9-16,0 5 7 15,-4 2-5-15,-3 4-1 16,1 4 21-16,2 3-6 16,-1 2-11-16,2 0 1 15,1 0-3-15,0 0-5 16,1 0-3-16,0 4 1 16,1 6 0-16,0-2 2 15,0-1-1-15,0-2 1 16,0-2-2-16,0-1-1 15,0-2-1-15,0 0-6 16,0 0 4-16,0 0 4 0,0 0-3 16,0 0 5-16,0 0 0 15,0-8 6-15,0-6-5 16,-9-4 1-16,5 2-1 16,-6 3 1-16,6 3-1 15,-1 6 3-15,2 0 6 16,1 4 6-16,2 0-3 15,0 0-8-15,0 0-5 16,0 0-5-16,0 20-1 16,0 10 6-16,0 7 0 15,12 3 1-15,2 5-1 16,1 1 2-16,3 5-2 0,3 2 0 16,0 2 0-1,-1-7 2-15,2-9 10 0,-5-6-4 16,0-8-5-16,-5-6-2 15,-2-6 17-15,-5-7-6 16,-1-2-2-16,-2-4-1 16,-2 0 4-16,0 0 3 15,0 0 13-15,0 0-4 16,0 0 2-16,0 0-1 16,0 0-8-16,0-7-8 15,0-4-9-15,0-3-1 16,0-4-14-16,0-1-29 15,-6-4-67-15,-4 1-211 0</inkml:trace>
  <inkml:trace contextRef="#ctx0" brushRef="#br0" timeOffset="97441.1929">19055 7003 72 0,'0'0'0'15,"0"0"-46"-15,0 0 20 16</inkml:trace>
  <inkml:trace contextRef="#ctx0" brushRef="#br0" timeOffset="98127.503">18893 10372 5 0,'0'0'21'15,"162"47"-8"-15,-73-30-3 16,4-3-6-16,6-2-4 15,-1-2 0-15,0-2-9 16,-3-6 0-16,-12-2-7 16,-2 0 16-16,-3-17 0 15,2-8-1-15,-5-10-8 0,-3-7 0 16,-5-8 9 0</inkml:trace>
  <inkml:trace contextRef="#ctx0" brushRef="#br0" timeOffset="98722.1337">18670 8395 55 0,'0'0'0'15</inkml:trace>
  <inkml:trace contextRef="#ctx0" brushRef="#br0" timeOffset="99730.6964">18313 8973 219 0,'0'0'0'0,"0"0"-31"16,0 0-18-16,0 0 17 15,0 0 31-15,0 0 1 16,-14-55 0-16,11 48 8 16,3-1-8-16,0-2 0 15,0-2-7-15</inkml:trace>
  <inkml:trace contextRef="#ctx0" brushRef="#br0" timeOffset="100049.2661">18346 8789 288 0,'0'0'0'0,"0"0"-90"0,0 0 39 16,0 0 48-16,0 0 3 15,0 0 0-15,4 0 0 16,1-1-28-16,0-7-26 15</inkml:trace>
  <inkml:trace contextRef="#ctx0" brushRef="#br0" timeOffset="100321.4786">18950 8145 149 0,'0'0'7'0,"0"0"-6"16,0 0-1-16,0 0 6 16,0 0 12-16,0 0-2 15,30-50-14-15,-26 48-2 16,1-1 0-16,2-2-2 15,3-4-17-15,2 1-42 16,-2-2-56-16</inkml:trace>
  <inkml:trace contextRef="#ctx0" brushRef="#br0" timeOffset="100510.4244">19257 7905 225 0,'0'0'0'0,"0"0"-15"0,0 0-8 16,0 0 22-16,0 0 1 15,0 0-1-15,44-35-22 16,-32 32-27-16,2-5-2 16</inkml:trace>
  <inkml:trace contextRef="#ctx0" brushRef="#br0" timeOffset="100681.7929">19512 7786 120 0,'0'0'35'15,"0"0"-34"-15,0 0 0 16,0 0-1-16,0 0 5 16,0 0-4-16,0 0-1 15,68-20 0-15,-47 17-1 16,5 3-25-16,-1 0-23 15,-3 0-38-15</inkml:trace>
  <inkml:trace contextRef="#ctx0" brushRef="#br0" timeOffset="100877.7065">20242 7972 167 0,'0'0'7'0,"0"0"-6"16,0 0-2-16,0 0 1 15,0 0-2-15,0 0-28 16,98 37-17-16,-77-23-48 16</inkml:trace>
  <inkml:trace contextRef="#ctx0" brushRef="#br0" timeOffset="101131.3776">20653 8825 261 0,'0'0'0'0,"0"0"-1"15,0 0-9-15,0 0 10 16,0 0 1-16,0 0 0 16,0 68 2-16,-2-63-2 15,-3 2 1-15,-2 3-2 0,-4 0 0 16,-5 3-23-16,-12 6-28 16</inkml:trace>
  <inkml:trace contextRef="#ctx0" brushRef="#br0" timeOffset="101798.594">17430 9063 113 0,'0'0'0'0,"0"0"-3"0,0 0-3 16,0 0 5-16,0 0 1 16,0 0 8-16,-16 0-6 15,16-3 4-15,0-4-6 16,0-3 12-16,0-2-11 16,0-3-1-16,0-1-4 15,0-1-14-15,0-1-17 16,0-1 8-16,0 1-21 15</inkml:trace>
  <inkml:trace contextRef="#ctx0" brushRef="#br0" timeOffset="102150.6826">17533 8442 23 0,'0'0'30'0,"92"-100"-10"0,-39 44-17 15,1 0 2-15,4-8-5 16,1 2 0-16,3 1-1 16,2 2 0-16,-5 7-12 15,-2 0 6-15,-6-2 4 16,-1-3 3-16,-2-4-1 16,1-1 0-16,5-2-5 15,2 2-22-15</inkml:trace>
  <inkml:trace contextRef="#ctx0" brushRef="#br0" timeOffset="102560.4996">19185 6812 16 0,'0'0'13'0,"0"0"-4"15,0 0-8-15,0 0 5 16,0 0-1-16,0 0-4 16,93-72-1-16,-83 66 3 15,-1 0-1-15,2 1-1 16,1 0 3-16,-1 0-2 0,3 2-1 15,-1 3-1-15,4 0 0 16,4 0 0-16,6 0 0 16,4 0 0-16,3 0 0 15,4 0 2-15,3 8-2 16,0 5-2-16,0-1 2 16,0 5-3-16,1-2-4 15,5-1-5-15,2 0-7 16,5 1 12-16,5-5-6 15,1 3 10-15</inkml:trace>
  <inkml:trace contextRef="#ctx0" brushRef="#br0" timeOffset="103508.0755">19455 10322 26 0,'0'0'25'16,"0"0"-2"-16,0 0-23 16,0 0 0-16</inkml:trace>
  <inkml:trace contextRef="#ctx0" brushRef="#br0" timeOffset="103687.2444">19455 10322 577 0,'-55'116'0'15,"55"-114"-168"-15,0 0-137 16</inkml:trace>
  <inkml:trace contextRef="#ctx0" brushRef="#br0" timeOffset="104979.5869">19790 9208 174 0,'0'0'0'0,"0"0"-6"15,0 0-18-15,0 0 18 16,0 0 5-16,0 0-2 16,13 0-11-16,0 0-17 15,3 0-51-15</inkml:trace>
  <inkml:trace contextRef="#ctx0" brushRef="#br0" timeOffset="106371.9733">20093 9075 516 0,'0'0'6'0,"0"0"-6"16,0 0-2-16,0 0 1 15,0 0 1-15,0 0 0 16,-6 0 2-16,6 0-1 16,0 0-1-16,0 0 2 15,0 0-2-15,0 0 0 16,0 0 0-16,0 0 3 0,0 0-3 16,0 0 0-16,0 0-1 15,0 0 1-15,0 0 1 16,0 0 0-16,0 0-1 15,0 0 0-15,0 0 0 16,0 0 0-16,0 0 0 16,0 0 0-16,0 0 0 15,0 0-1-15,0 0 1 16,0 0 0-16,0 0 0 16,0 0 0-16,0 0 1 15,0 0-1-15,0 0 0 16,0 0 0-16,0 0 0 0,0 0 0 15,0 0 1-15,0 0-1 16,0 0 0-16,0 0 0 16,0 0 2-16,0 0-2 15,0 0 0-15,0 0 0 16,0 0 0-16,0 0 0 16,0 0 0-16,0 0 1 15,0 0-1-15,0 0 0 16,0 0 0-16,0 0 0 15,0 0 0-15,0 0-1 16,0 0 1-16,0 0 0 16,0 0-11-16,0 0-39 15,0 0 7-15,0 0-22 16,0 0-33-16,0 0-19 16</inkml:trace>
  <inkml:trace contextRef="#ctx0" brushRef="#br0" timeOffset="110827.4273">19336 8745 38 0,'0'0'13'0,"0"0"-9"15,0 0 10-15,0 0 30 16,0 0 3-16,0 0-9 16,0 0-3-16,9-17 1 15,-9 15-1-15,0 1-13 16,0 0-10-16,0-3-8 0,-9 4 0 15,0-1 0-15,-1 1-3 16,-3 0 7-16,1 0-4 16,-1 0 2-16,3 0 15 15,3 0-5-15,-3 0-6 16,3 1-9-16,0 4 1 16,2 0-2-16,0-2 2 15,-4 4-2-15,4 0 0 16,0 5-1-16,-1 1 1 15,-1 4 0-15,1 4-1 16,0 1 1-16,-2 1 1 16,3-1-1-16,-1-1 0 0,3-3 0 15,1-4-1-15,2-1 1 16,0-3-2 0,0 2 2-16,0-1 0 0,0 0 2 15,0-5-1-15,0 1 2 16,0 1-2-16,0 2 3 15,4 0-3-15,3-1 0 16,4 3-2-16,1 0 4 16,-1-3-3-16,3 3 1 15,-1-3-2-15,-1 0 2 16,-2-2-1-16,5-1 0 16,-3-3 0-16,2-1 1 15,2 2-2-15,-2-4 2 16,1 0-1-16,-1 1 0 15,1-1 0-15,-1 0 0 0,-1 0 1 16,4 0-1-16,-2-1 1 16,1-5-1-16,3 3 1 15,-4-3-1-15,3-3 2 16,-2-1-2-16,2-1 0 16,-2 0-2-16,-2 0 1 15,0-1-3-15,0 0 2 16,-3 3 2-16,-1-5-2 15,3 1 2-15,-6-1 0 16,2-2 0-16,-7 1 0 16,0-4 1-16,-2 0 0 0,0-1 1 15,0-3-2 1,0 0 1-16,-4 2-1 0,-6-1 1 16,0 3 0-16,-3 0 0 15,1 3-1-15,-2 2 0 16,0-1 0-16,-1 5 1 15,-3-1-1-15,-5 2 4 16,-4 1-2-16,-3 2-2 16,1 3 0-16,1 1 0 15,3 2-1-15,6 0 1 16,1 0-1-16,0 0-5 16,0 5 0-16,2 2 5 15,2 1 0-15,-1 2 1 16,1-1 0-16,4 1 0 0,-2 3-1 15,2 1-2-15,2 2-1 16,0 3 0-16,2 1-4 16,-2 1 4-16,1 0 1 15,2-2 1-15,2-1-1 16,3-4-1-16,0 0-4 16,0-1 2-16,0-4-7 15,0 1-4-15,0-1-6 16,8-2-13-16,1 0 8 15,3-3-9-15,4-2 7 16,2-2-12-16,1 0-27 16</inkml:trace>
  <inkml:trace contextRef="#ctx0" brushRef="#br0" timeOffset="111393.6087">19857 8392 188 0,'0'0'10'16,"0"0"5"-16,0 0 4 15,0 0-6-15,0 0 13 0,0 0 8 16,-19-31 3-1,15 31-15-15,-2 0-4 0,3 0-12 16,-4 0-2-16,0 1-4 16,-1 10 2-16,-2 8-2 15,1 2 1-15,0 6 4 16,3-1-5-16,1 4 1 16,5-1-1-16,0 1 0 15,0-6-1-15,0-1 2 16,0-2-2-16,5-3-1 15,1-6 1-15,5-2 1 16,1-2 0-16,-1-3 0 0,3-3 0 16,2 0 0-1,2-2 1-15,-4 0 1 0,2 0 0 16,0-5 0-16,-2-8 1 16,-3-4-2-16,-2-2 4 15,-5-3-1-15,-4-4 3 16,0 1 2-16,-4-5 3 15,-13 3-2-15,-8 4-5 16,-4 4 2-16,1 7 4 16,-3 6-10-16,3 6-2 15,-1 0-23-15,-3 9-23 16,1 16-13-16,-2 5-25 16,4 5 15-16,-1 2-33 15</inkml:trace>
  <inkml:trace contextRef="#ctx0" brushRef="#br0" timeOffset="113622.5258">19174 9841 53 0,'0'0'13'16,"0"0"-13"-16,0 0-27 16,0 0 27-16,0 0 10 15,0 0 14-15,0 0-16 16,0 2-4-16,0-2 6 16,0 0 11-16,0 0 1 15,0 0-7-15,0 0-9 16,0 0-3-16,0 0 1 15,0 0 3-15,0 0-1 16,0 0 1-16,0 0 1 16,0 0-3-16,0 0 2 15,0 0 4-15,0 0-5 0,0 0 6 16,0 0 2-16,0 0-7 16,1 0-5-16,-1 0 2 15,0 0 0-15,0 0 4 16,0 0 3-16,0 0-1 15,0 0-6-15,0 0-4 16,0 0 0-16,0 0 0 16,0 0 0-16,0 0-5 15,0 0-13-15,0 0-17 16,0 0-28-16</inkml:trace>
  <inkml:trace contextRef="#ctx0" brushRef="#br0" timeOffset="115308.562">6925 15025 237 0,'0'0'0'0,"0"0"-75"16,0 0 58-16,0 0 14 0,0 0 3 16,0 0 3-16,117 40 14 15,-83-35-5-15,1 2-5 16,2-2 1-16,-1-4 2 15,2-1-2-15,0 0 2 16,1-13-5-16,4-20 5 16,6-17 6-16,8-24 21 15,9-28-4-15,13-27 1 16,15-18-5-16,15-14-6 16,8-4-14-16,2 10-3 15,-11 13-4-15,-13 22-2 16,-18 28 0-16,-16 29 0 15,-17 21 0-15,-15 20 1 0,-11 10-2 16,-8 8 2-16,-8 2-1 16,-2 2 5-16,0 0-4 15,4 0 10-15,-4-2 50 16,0 2-13-16,0-1-28 16,0 1-12-16,0-2 8 15,0 2-13-15,0 0-2 16,0 0-2-16,0 0 5 15,0 0-7-15,0 0 6 16,0 0-3-16,0 0 0 16,0 0 1-16,0 0 0 15,0 0-1-15,0-1 0 16,0 1 0-16,0 0 0 0,0 0 0 16,0 0 0-16,0 0 0 15,0 0 0-15,0 0 0 16,0 0 0-16,0 0 0 15,0 0 0-15,0 0-1 16,0 0 1-16,0 0 1 16,0 0-1-16,0 0 0 15,0 0-1-15,0 0 1 16,0 0 1-16,0 0-1 16,0 0 1-16,0 0 0 15,0 0 0-15,0 0 2 16,0 0-3-16,0 0 1 0,0 0 0 15,0 0 0-15,0 0-1 16,0 0 3-16,0 0-3 16,0 0 0-16,0 0 1 15,0 0-4-15,0 0 3 16,0 0-4-16,0 0-16 16,0 0-15-16,0 0-32 15,0 0-5-15,0 0-24 16,3 4-11-16,-1 18 42 15,1 10-19-15</inkml:trace>
  <inkml:trace contextRef="#ctx0" brushRef="#br0" timeOffset="116369.9446">18447 8625 184 0,'0'0'109'0,"0"0"-93"16,0 0-2-16,0 0 35 15,0 0 22-15,0 0 4 16,0 0-30-16,0 0-23 16,0 0-1-16,0 0-5 15,0 0 0-15,0 0-1 16,0 0-3-16,0 0-3 16,0 0 3-16,0 0-3 15,0 0 3-15,0 0-3 0,0 0 0 16,0 0-7-16,0 0 3 15,0 0-1-15,-3 0-4 16,-1 0 0-16,2 0-3 16,-3 0-20-16,-5 0-29 15,0 0-52-15,-7 0-132 16,-2 0-82-16</inkml:trace>
  <inkml:trace contextRef="#ctx0" brushRef="#br0" timeOffset="116732.1102">17674 8367 384 0,'0'0'0'15,"0"0"-3"-15,0 0-34 16,0 0 31-16,0 0 6 0,0 0-2 15,0 2 3 1,4 0-2-16,2 5-2 0,2 1 3 16,1 1-45-16,4 0-14 15,1 0-4-15</inkml:trace>
  <inkml:trace contextRef="#ctx0" brushRef="#br0" timeOffset="116979.9063">18316 8747 206 0,'0'0'1'16,"0"0"-2"-16,0 0 3 15,0 0 1-15,0 0-2 16,0 0 0-16,5 2 3 16,-5-2-4-16,0 0-13 15,-8 0-54-15</inkml:trace>
  <inkml:trace contextRef="#ctx0" brushRef="#br0" timeOffset="117314.7263">17869 8462 255 0,'0'0'0'0,"0"0"-24"0,0 0 9 16,0 0 13-16,0 0 2 15,0 0-1-15,67 0 0 16,-47 3 0-16,4 9-18 15,7 2-14-15,3 5-42 16</inkml:trace>
  <inkml:trace contextRef="#ctx0" brushRef="#br0" timeOffset="117632.0146">18382 8853 91 0,'0'0'167'0,"0"0"-155"16,0 0-7-16,0 0 14 16,0 0 26-16,0 0-15 15,0 2-8-15,0-2 0 16,2 0-18-16,-2 0 1 15,0 0-4-15,0 0 2 0,0 0-1 16,0 0 0 0,0 0 1-16,0 0-1 0,0 1-2 15,0 1-16-15,0 1-28 16,-9 3-62-16,-6 0-22 16</inkml:trace>
  <inkml:trace contextRef="#ctx0" brushRef="#br0" timeOffset="118883.6394">17444 8043 151 0,'0'0'0'0,"0"0"0"16,0 0 0-16,0 0 2 15,0 0-2-15,0 0 1 16,76 25 0-16,-46-38-1 16,3-11-23-16</inkml:trace>
  <inkml:trace contextRef="#ctx0" brushRef="#br0" timeOffset="119122.509">18786 6888 161 0,'0'0'1'16,"0"0"-1"-16,111-99 2 15,-83 74 0-15,-1 8 4 16,-2 3-4-16,-3 4 2 16,-3 2-2-16,1 3 0 0,-3-1 0 15,1 2-2-15,1 4-10 16,-5 0-38-16</inkml:trace>
  <inkml:trace contextRef="#ctx0" brushRef="#br0" timeOffset="120007.8582">18891 7126 128 0,'0'0'16'0,"0"0"-15"15,0 0 2-15,0 0-3 16,0 0 1-16,0 0-1 15,93-45 1-15,-66 39-2 16,4 1 2-16,3 0-1 16,7 3 0-16,3 0 0 15,4 2-1-15,5 0-6 16,0 0-18-16,11 0-14 16,-1 0-11-16</inkml:trace>
  <inkml:trace contextRef="#ctx0" brushRef="#br0" timeOffset="120638.3537">21651 8623 0 0,'0'0'5'0,"0"0"28"16,0 0-23-16,0 0 14 15,-19 90-5-15,6-67-11 16,-4 4-3-16,-3 5-3 16,-2 1 1-16,-4 2-2 0,-3 2 1 15,-4 4-2 1,-2 3-1-16,-9 2-6 0,-3 3-11 16,-6 4-29-16</inkml:trace>
  <inkml:trace contextRef="#ctx0" brushRef="#br0" timeOffset="120952.5199">19564 10380 91 0,'0'0'6'16,"0"0"-6"-16,-127 102-6 15,82-69 6-15,4 0-2 16,2 0 2-16,6-8 9 16,8-1 5-16,6-8-4 15,7-2-3-15,3-1-7 16,-2-1-7-16,2 1-12 15,-1 1 11-15,-5 1-31 16,1 1 1-16,-11 3 23 0</inkml:trace>
  <inkml:trace contextRef="#ctx0" brushRef="#br0" timeOffset="121410.2582">18826 10922 12 0,'0'0'47'0,"0"0"-33"15,0 0-9-15,0 0 3 16,-94 42 1-16,69-35 9 16,0-3-18-16,-7-2-4 15,0-2 0-15,1 0 4 16,-1-20 12-16,-4-10-10 16,-2-9 3-16,-7-12 10 15,-2-14-11-15,-6-9 6 16,-1-6-4-16,-4-3-4 0,-4-2 10 15,-6-2-10 1,2-4 2-16,1-4-2 0,1 3-2 16,5 4 4-16,3 3-3 15,3 4 6-15,-4 7-7 16,2 0-4-16,-3 1 4 16,4-5 0-16,-2 1-1 15,4 5 1-15,4 12 1 16,4 17 11-16,5 15-7 15,5 10 14-15,7 7 8 16,6 3-21-16,7 4 0 16,8 1-6-16,4 2-1 0,2 1-6 15,0-2-16-15,0-3-4 16,22-3 19-16,18-6 3 16,12-2-2-16,21-4-26 15,15-7-7-15,19-4-73 16</inkml:trace>
  <inkml:trace contextRef="#ctx0" brushRef="#br0" timeOffset="122274.8968">20447 9455 29 0,'0'0'0'15,"0"0"0"-15,-103 5 58 16,71-5-3-16,5 0-5 15,4-7-14-15,3-3-12 16,1 0 3-16,6 2-5 0,3 1-5 16,3 2 11-1,4 4-8-15,3-1-2 0,0 2-14 16,0 0-2-16,0 0-1 16,0-2-1-16,0-4 0 15,12-4 10-15,9-5 8 16,10-4 2-16,7 1 10 15,10-2 1-15,11 6-4 16,10 0 0-16,14 4 0 16,13 3-11-16,20 3 4 15,12 4-3-15,12 0-13 16,11 0 4-16,2 0-3 16,7 0-5-16,8 0 11 15,2 4-6-15,9 9 3 16,13 4 3-16,6 1 5 0,6 6-6 15,5 4-1 1,-8 0-7-16,-3 2 6 0,-10 1-8 16,-2 2 1-16,-3-2 4 15,-5 4-5-15,-2 3 1 16,-7 4 1-16,-8 8 0 16,-6 3-2-16,-14 6 2 15,-9 0 0-15,-11 2-1 16,-3-4 2-16,-8-1-3 15,-4-2 4-15,-7-1-3 16,-10-3-1-16,-11-3 0 16,-8-1-1-16,-9-5 1 0,-10-2 2 15,-9-4 0-15,-13-6 8 16,-8-7-6-16,-7-3-3 16,-2-4 6-16,-5-5-4 15,-2 1 0-15,1-5-2 16,-2-1-1-16,-4-2 1 15,3-1 0-15,-3-2-1 16,0 1 0-16,0 1-2 16,0-2 1-16,0 0-6 15,0 0-12-15,0 0-19 16,0 0-34-16,0 0-33 16,0-17-89-16,0-6-32 15</inkml:trace>
  <inkml:trace contextRef="#ctx0" brushRef="#br0" timeOffset="122557.4407">25797 10304 569 0,'0'0'18'0,"0"0"-18"15,0 0-14-15,0 0 14 16,0 0 6-16,0 0 17 15,66 8 4-15,-31 7 0 16,0-1-18-16,-1 8 8 0,-2 3-3 16,-7 4 5-16,-6 7-1 15,-3 6 3-15,-15 3 0 16,-1 8-15-16,-18 2 4 16,-23 7-8-16,-11 2-2 15,-8-3-5-15,1-1-37 16,10-4-47-16,12-4-196 15</inkml:trace>
  <inkml:trace contextRef="#ctx0" brushRef="#br0" timeOffset="123740.8198">25485 11473 371 0,'0'0'52'0,"0"0"43"16,0 0 9-16,0 0-53 16,0 0-8-16,0 0-5 15,0 0-11-15,-71-31-4 0,56 31 1 16,2 0-10-16,2 0 6 16,-8 0-9-16,-3 13 0 15,-8 5-3-15,-1 4 1 16,3 2-2-16,2 3 0 15,4-1-4-15,5 2-1 16,5 2 3-16,4-2-5 16,8 1 4-16,0 0-4 15,0 3 0-15,0-2 0 16,16 1 1-16,5-2 0 16,3-2-1-16,8-4 1 15,2-3-1-15,3-7 0 0,1-4-4 16,0-6-14-16,2-3-12 15,-1 0-5-15,-2-11-4 16,2-9-26-16,-3-9-20 16,-3-2-62-16,1-2-76 15,0-4-63-15</inkml:trace>
  <inkml:trace contextRef="#ctx0" brushRef="#br0" timeOffset="125573.8734">25809 11585 334 0,'0'0'55'16,"0"0"62"-16,0 0-2 0,0 0-47 15,0 0-20-15,-99 40-16 16,87-21-6-16,-1 0-3 16,5 5 1-16,0 1-9 15,6 1-10-15,2 0-2 16,0-5-2-16,0-3 2 15,7-3-3-15,11-4-3 16,0-4 2-16,5-5-9 16,2-2-16-16,-1-7 3 15,-1-14-7-15,-5-4-5 16,-7-1 12-16,-7-1 23 16,-4 4 4-16,0-1-4 0,-4 2 7 15,-7 4 13 1,-3 3 6-16,0-1-12 0,5 2 5 15,1 5-5-15,2 1-1 16,5 2-2-16,-2 2-6 16,3-1 1-16,0 1-6 15,0-1 2-15,7-2-5 16,10 1 3-16,6 3-2 16,5 3 2-16,4 0-2 15,4 0 2-15,-1 11 0 16,-1 8-1-16,-3 5 1 15,-9 4 0-15,-2 2 0 16,-11 3 0-16,-9 1-1 16,0 1 1-16,0-5 0 15,-16-7-3-15,3-7 1 0,-1-6 2 16,7-8 2-16,0-2 1 16,2 0 1-16,0-13 5 15,2-13-2-15,3-11-6 16,0-5-1-16,3 3 0 15,14 7 1-15,-3 9 0 16,2 11-1-16,1 5 0 16,-2 5-5-16,2 2 2 15,3 0-3-15,-3 12 3 16,0 4 2-16,-3 4 0 0,-7-1-1 16,-3-3 0-1,-4-2-20-15,0-5 3 0,0-4 8 16,0-1 7-1,0-4 4-15,0 0 1 0,-4-4-1 16,4-14-1-16,0-5-4 16,0 0 5-16,6 2 6 15,6 5-6-15,-1 9 1 16,-1 4 0-16,3 3 0 16,-2 0-2-16,-1 0-3 15,3 7 3-15,2 6 1 16,-2-1 3-16,1 0-3 15,-2-3 0-15,-2-4 0 16,-3 0 0-16,-3-3-1 16,-1-2-1-16,-1 0 1 15,3 0-6-15,0-3 7 16,1-4 1-16,-1 4-1 0,-3 3-2 16,-2 0 2-16,1 0-6 15,5 0 4-15,3 0-4 16,2 0 6-16,7 0 0 15,5 0 0-15,3-4 2 16,4-4 4-16,2-4-5 16,-8 1-1-16,-5-4 1 15,-4-1-1-15,-3 2-2 16,-7-2 2-16,-2 1 1 16,-3 2 1-16,0 5 1 0,-7 5 11 15,-9 3 0-15,-1 0-4 16,-1 0-10-16,-2 0 3 15,6 13-3-15,-1 4-3 16,2 6 2-16,3 1-2 16,6 3 2-16,1-1 1 15,3-3 0-15,0 0-2 16,0-3 1-16,13-1 2 16,4-3-1-16,0-2 0 15,7-5-2-15,0-2-4 16,4-7-40-16,5 0 17 15,0-5-66-15,1-14-38 16,-3-2-53-16,-9-5 73 16,-7 4 28-16,-7 2 85 15,-5 3 55-15,-3 4 21 0,0 6 51 16,0 2 25-16,0 5-60 16,0 0-28-16,0 0-16 15,0 0-17-15,0 0-27 16,0 9-1-16,-4 6-3 15,1 0 5-15,3-3-2 16,0-3-2-16,0-2-1 16,0-2 0-16,4-2-1 15,5-3-2-15,5 0-12 16,4-3-6-16,5-15-8 16,2-6 2-16,0-1 25 15,-4 4 2-15,-6 6 3 0,-6 7-3 16,-6 6 10-1,-3 2 11-15,0 0-11 0,0 0-10 16,2 0-2-16,-1 2-1 16,1 6 1-16,3 5 2 15,-1-3 3-15,-1 0-3 16,3-7 1-16,0 3 0 16,2-6-1-16,3 0 3 15,5 0-3-15,2-2 3 16,3-13-2-16,2-4-1 15,0 3 3-15,-1 1-1 16,-5 5-1-16,-10 7 3 16,0 2 2-16,-4 1-6 0,-1 0-1 15,0 0 0-15,4 0 1 16,1 1-3-16,0 6 6 16,3-3-3-16,0-2 1 15,8-2-1-15,5 0 2 16,6 0 3-16,2-4-3 15,2-9 0-15,-2-1 1 16,1-3-1-16,-5 3 7 16,-5 1 12-16,-6 4-3 15,-3 6-7-15,-6 1-3 16,-2 2 2-16,2 0-4 16,4 0-5-16,-2 0 0 15,7 2 0-15,2 3 2 0,7-1 0 16,-4-1-3-16,1-2 0 15,-5 1-8-15,-8 0-61 16,-9 0-109-16</inkml:trace>
  <inkml:trace contextRef="#ctx0" brushRef="#br0" timeOffset="126440.3169">25626 12472 368 0,'0'0'39'0,"0"0"48"15,0 0 37-15,0 0-36 16,0 0-32-16,0 0-16 16,0 0-28-16,-12-32-12 0,12 62 4 15,-7 16-3-15,0 10 13 16,-2 1-7-16,0-2-2 16,0-9-5-16,2-8 2 15,0-8-1-15,3-11-1 16,1-6 0-16,3-6-1 15,0-7-2-15,0 0 1 16,0 0-1-16,0-14 1 16,0-19-4-16,0-15 4 15,9-16 4-15,5-11-2 16,3-8 0-16,5 0 0 16,2 9-1-16,1 17 1 0,-6 18 0 15,-2 17 1-15,-8 9 3 16,0 9 3-16,-3 4-7 15,4 0-2-15,10 19-1 16,2 18 3-16,4 12 5 16,-4 10-2-16,-5 3-2 15,-3 0 0-15,0-6-1 16,-4-6 1-16,0-8-1 16,-3-3 0-16,-4-7-18 15,-3-6-25-15,0-3 11 16,0-7-79-16,-7-6-71 15,-6-6-48-15</inkml:trace>
  <inkml:trace contextRef="#ctx0" brushRef="#br0" timeOffset="126632.9839">25588 12744 301 0,'0'0'244'15,"0"0"-231"-15,0 0 35 16,0 0 3-16,0 0-24 16,0 0-5-16,118-56-18 15,-69 39-4-15,-3-2-16 16,1-1-53-16,-7 1-140 16,-10 5-31-16</inkml:trace>
  <inkml:trace contextRef="#ctx0" brushRef="#br0" timeOffset="127523.8245">25963 12583 263 0,'0'0'76'0,"0"0"35"16,0 0 29-16,0 0-64 16,0 0-20-16,0 0-18 15,52 95-13-15,-34-79 6 16,2-1-22-16,-3-5-8 16,1-6 0-16,-2-4-1 15,1 0-1-15,-6-6-14 16,0-15 5-16,-2-2 3 15,-2 0 7-15,-7 5 2 16,0 8 6-16,0 6 19 16,0 4-3-16,0 0-5 0,3 0-14 15,-2 0-5-15,6 0-5 16,-2 4 5-16,4 4 0 16,2-1 0-16,5-4 0 15,6-3-10-15,0 0-11 16,3-4 5-16,-4-10-3 15,-6 3 11-15,-5 3 8 16,-8 5 2-16,-2 3 2 16,2 0 14-16,-2 0-8 15,0 0-6-15,0 9-2 16,0 6-3-16,0 1 2 16,7-3 1-16,6-4-1 0,6-4-1 15,6-5 0 1,9 0-4-16,5-17-7 0,0-8-5 15,-5 0-7-15,-8-1 2 16,-3-1 16-16,-9 8 5 16,-7 7 1-16,-3 5 22 15,-2 7 16-15,-2 0-13 16,3 0-9-16,-3 0-17 16,1 11 0-16,3 4 1 15,6-4-1-15,4-2 1 16,9-4 0-16,9-5 2 15,5 0 1-15,4-9 1 16,-2-14-1-16,-5 0-3 16,-4-7 1-16,-4-2 1 15,-6-4 16-15,0-9-3 0,-1 0-6 16,-4 7-1-16,-1 9 1 16,-7 14-1-16,-3 12-7 15,-4 3-2-15,0 0-7 16,0 18-5-16,0 12 1 15,0 7-4-15,-7 3-8 16,0-3 0-16,3 0 5 16,4-5 1-16,0-4 11 15,0-5-7-15,0-9 1 16,7-3 5-16,-1-10-5 16,3-1-4-16,3 0 16 15,3-18 0-15,9-13 1 0,4-8 0 16,6-11 8-1,6-9 1-15,2-7-5 0,0 2-4 16,1 8-2-16,-6 18 1 16,-13 18 0-16,-9 14-2 15,-8 6-6-15,-4 8-9 16,-3 21-13-16,0 9-75 16,-18 7-165-16</inkml:trace>
  <inkml:trace contextRef="#ctx0" brushRef="#br0" timeOffset="128259.1163">25617 13482 408 0,'0'0'144'0,"0"0"-109"0,0 0 24 15,0 0 40-15,0 0-24 16,0 0-55-16,-7-50-18 16,11 67-2-16,6 21 0 15,5 11 6-15,-1 10-1 16,-2 4-3-16,1 1 6 16,-2-4-8-16,-2-4 0 15,-1-4 1-15,-4-10 4 16,-4-9-5-16,0-10 1 15,0-8-5-15,0-11 7 16,0-4-3-16,0 0 2 16,-4-12 1-16,-10-25 3 15,0-19-5-15,0-19-2 0,1-18 1 16,10-11-1-16,3-2-1 16,0 7 2-16,0 18-2 15,15 19 4-15,0 17-2 16,1 12 0-16,3 8 0 15,7 6-4-15,0 6 4 16,3 10-1-16,0 3-6 16,-4 8 7-16,-1 24-4 15,-7 9 3-15,-4 11-3 16,-13 3 7-16,0-2-3 16,-18-3 0-16,-13-7 0 15,-6-6 0-15,3-7 1 0,3-6 2 16,6-6-2-16,7-7 0 15,7-6 0-15,3-1-1 16,2-4-1-16,2 0-4 16,4 0-16-16,0 0-16 15,0 2-24-15,0-2-24 16,0 1-75-16,13-1-53 16,5 0-64-16</inkml:trace>
  <inkml:trace contextRef="#ctx0" brushRef="#br0" timeOffset="128723.3366">26059 13629 191 0,'0'0'212'0,"0"0"-147"16,0 0 62-16,0 0-55 15,0 0-23-15,0 0-11 16,-72 52-7-16,55-36-15 15,-1 3-1-15,2 1-9 16,2 1 0-16,3-2-6 16,2-2 0-16,4-2 0 15,3-4-1-15,2-3-4 16,0-3-14-16,0-5-17 16,16 0 10-16,5-3-16 0,0-18-26 15,0 0 2-15,-4-2-50 16,-4-5 116-16,-5-4 12 15,-1 1 20-15,-2 5 30 16,-3 11-2-16,0 6 13 16,-2 8-1-16,1 1-29 15,-1 0-19-15,4 0-17 16,-4 0-7-16,2 7-4 16,1 11 4-16,-2 7 1 15,0-2 1-15,1 4-2 16,2-4 0-16,3-4-11 15,-1-1-10-15,2-7-27 16,2-3-21-16,4-8-39 16,3 0-150-16,4-4-59 15</inkml:trace>
  <inkml:trace contextRef="#ctx0" brushRef="#br0" timeOffset="128981.7015">26298 13482 439 0,'0'0'87'0,"0"0"-81"16,0 0 58-16,0 0-5 15,0 0-15-15,0 0-11 16,-84 90-5-16,74-60-7 16,3 0-6-16,5 0 5 15,-2-4-19-15,4-2 4 0,0-4-5 16,0-2 2-16,6-4-2 15,6-1 0-15,-1-7-19 16,3-4-29-16,2-2-23 16,7-2-40-16,5-17-113 15,-1-9-28-15</inkml:trace>
  <inkml:trace contextRef="#ctx0" brushRef="#br0" timeOffset="129244.0373">26424 13418 590 0,'0'0'16'16,"0"0"55"-16,0 0 6 0,0 0-55 15,0 0-15-15,0 0-7 16,-1 12 4-16,1 7 9 16,0 2-4-16,0-1-7 15,0 0-2-15,0 1 2 16,7 1-1-16,1 2-2 15,3 1 0-15,-1 0-7 16,-2-2-16-16,-1-4-18 16,-2-3-30-16,-1-6 5 15,-1-3-39-15,-3-4-19 16,3-3-29-16</inkml:trace>
  <inkml:trace contextRef="#ctx0" brushRef="#br0" timeOffset="130806.5141">26566 13455 302 0,'0'0'144'16,"0"0"-105"-16,0 0 64 15,0 0-49-15,0 0-33 16,0 0-4-16,-69 27 4 15,55-15-13-15,3-4-3 16,1 0-1-16,3-5-1 16,4-1 0-16,0-2 4 0,3 0 6 15,0 0 8-15,0 0-3 16,0 0-8-16,0 0-6 16,0 3-3-16,0 3-1 15,6 2 0-15,8 9 2 16,6-4 1-16,2 4-1 15,5-4 3-15,4-3-4 16,3-5 1-16,3-5-2 16,7 0-22-16,-3 0-32 15,-2-11-39-15,-8-6-38 16,-8-1-17-16,-12 2 45 16,-7 2 103-16,-4 5 20 0,0 2 86 15,0 5 38 1,0 2-40-16,-11 0-37 0,2 0-9 15,-5 11-8-15,-4 5-7 16,7 4-20-16,0-3-12 16,3-4-7-16,4-3-4 15,4-5 0-15,0-3 0 16,0-2-14-16,0 0-11 16,14-4-7-16,6-14-3 15,0-5-5-15,-3 3 19 16,-9 6 7-16,-5 8 14 15,-3 2 5-15,0 4 18 16,0 0-2-16,0 0-2 16,0 13-6-16,0 5 1 15,2 1-1-15,0-3-7 0,3-4-3 16,-3-3-3-16,5-7-1 16,-1-2 0-16,3 0 0 15,3 0-11-15,2-20-5 16,4-5-14-16,-3-3 15 15,0-1 15-15,4 2-1 16,-4 2 0-16,-3 9 2 16,-3 8 2-16,-2 4 4 15,-1 4-2-15,3 0 0 16,1 9-2-16,5 10 0 16,4 11 1-16,-3 11 1 15,5 8 1-15,0 3 12 0,0 3-8 16,-4-8-8-16,-6-2 0 15,-9-9 0-15,-2-4-1 16,-6-10 0-16,-18-7 0 16,-4-8 3-16,1-7 0 15,3 0 2-15,3-17-2 16,8-13-2-16,6-10 3 16,7-12-1-16,0-5-2 15,14-8 0-15,18 1-2 16,7-1 1-16,6 3 0 15,3 0 0-15,-4 1 0 16,-3 0 0-16,-7 7 0 0,-9 8 2 16,-8 15-2-16,-7 12 1 15,-9 9 1-15,-1 7 12 16,0 2 0-16,0 1-5 16,-12 0-9-16,-2 0 0 15,-1 16-2-15,-5 12-1 16,6 11 1-16,2-1 1 15,6 4 0-15,6-2 0 16,0-5 1-16,4-3 0 16,16-7 0-16,3-6 0 15,3-6 0-15,3-6 1 16,4-5 1-16,1-2-3 16,2 0 2-16,-3-11-2 0,-2-1-14 15,-8-4-22 1,-3-2-28-16,-6 6-71 0,-6 0-129 15</inkml:trace>
  <inkml:trace contextRef="#ctx0" brushRef="#br0" timeOffset="132105.534">27606 13272 84 0,'0'0'64'0,"0"0"-14"16,0 0 25-16,0 0-12 15,0 0-12-15,0 0-24 0,5-3-22 16,-3 3-5-16,-2 0-2 16,0 0-17-16,0 0-34 15,0 0-15-15,0 0 14 16,0 0 28-16,0 0 10 15,0 0 16-15,0 0 6 16,0 0 37-16,0 0 31 16,0 0 9-16,0 0 8 15,0 0-17-15,0 0-43 16,0-3-20-16,0-1-6 16,0-1-3-16,0 0-1 15,1-5-1-15,5-7 1 0,1-2 3 16,-2-2 2-16,-3 5 4 15,0 5-5-15,-2 7 13 16,0 4 10-16,0 0-9 16,0-2-6-16,0 2-8 15,0 0-4-15,-4 0-1 16,-6 0 0-16,2 0 0 16,0 5-1-16,0 5 0 15,-5 6 0-15,2 1-1 16,1 2 1-16,-2-3 1 15,7-1-3-15,0-8 2 16,5 0 0-16,0-4-12 16,0-3-18-16,0 0-17 15,3 0-19-15,13-10-23 0,4-10 9 16,-1-6 38-16,-1-1 34 16,-4-3 4-16,-6-2 3 15,-5 0 2-15,-3-3 26 16,0 1-1-16,-5-3 25 15,-15 2 4-15,-13-2 58 16,-10 0-103-16,-10 5 23 16,-12 3 11-16,-7 1-9 15,-7 9-14-15,-4 4-5 16,0 8-11-16,-1 6-3 16,1 1-1-16,-3 0 0 0,-3 16-3 15,-4 6 3-15,2 6-3 16,-4 5 2-16,3 7 1 15,-6 4-1-15,4 6-11 16,6 3 5-16,7 7-9 16,11 2 3-16,9-1 9 15,8-4-6-15,6-2 3 16,10-3 4-16,3 1 3 16,4 2-4-16,6-4 4 15,5 0 0-15,2 0 0 16,2-1 0-16,5-1-2 15,1-1 1-15,6 0 0 16,-1-3 0-16,4-3-1 0,0 0 1 16,0-4 1-1,0 0 0-15,7-1 0 0,7 1 0 16,6 1-1-16,4-2 1 16,5-4 1-16,3-2 0 15,7-4-1-15,1 0 0 16,4 0-1-16,2-6 1 15,4-1-1-15,4-6 1 16,5-9 1-16,4-3-1 16,6-2 0-16,8 0-1 15,2-6-1-15,3-7-9 16,5-3-2-16,4-2-25 16,1-3-3-16,2-2-32 15,-7-4 26-15,-5-4 13 0,-3-1 33 16,-1-7 1-16,-5-2-1 15,-2-5 0-15,-8-5 1 16,-5-5 0-16,-4-6-1 16,-4-7-28-16,-6-2 16 15,-6 2 13-15,-7 2 10 16,-11 4 23-16,-11 5 20 16,-9 1 21-16,0 2-9 15,-18-1-30-15,-14-1-22 16,-8 2 0-16,-10 5-10 15,-9 10 1-15,-7 13-4 16,-16 16-13-16,-11 11-22 16,-9 3-44-16,-10 29-29 0,-5 11-58 15,-1 10-36-15</inkml:trace>
  <inkml:trace contextRef="#ctx0" brushRef="#br0" timeOffset="132977.0275">25283 14241 205 0,'0'0'0'0,"0"0"-93"16,0 0 93-16,0 0 36 0,0 0 28 16,0 0 29-1,-69-24-29-15,69 24-13 0,0 0 2 16,0 1 0-16,0 16 2 16,3 6-16-16,7 6-22 15,6 4 6-15,4 2-10 16,-1-1-8-16,2-4-5 15,-2-7 2-15,1-6-1 16,0-8 6-16,3-9 1 16,3 0 6-16,7-14 8 15,5-21-5-15,3-10 10 16,7-9-22-16,5-2 0 0,2-6-2 16,8-1 3-1,1 1 1-15,2 5-3 0,-5 11 2 16,-3 7 2-16,-10 9 6 15,-7 5-5-15,-10 6-1 16,-6 5 1-16,-9 5-6 16,-9 4-1-16,-3 5 3 15,-4-1 3-15,0 1-8 16,0 0 2-16,0 0-2 16,0 0 1-16,0 0-2 15,0 0 2-15,0 0-2 16,0 0 1-16,0 0 0 15,0 0 0-15,0 0 0 16,0 0-1-16,0 0 1 16,0 0 0-16,0 0 0 0,0 0 0 15,0 0-2-15,0 0-1 16,0 0 2-16,0 0-6 16,0 0 3-16,0 0-5 15,0 0-1-15,0 0 6 16,0 0-4-16,0 0-4 15,0 0-6-15,0 0-5 16,0 0-3-16,0 0-18 16,0 0-30-16,0 0-123 15,0 0-28-15</inkml:trace>
  <inkml:trace contextRef="#ctx0" brushRef="#br0" timeOffset="133966.8432">25926 14590 80 0,'0'0'43'16,"0"0"-41"-16,0 0 10 15,0 0 35-15,0 0-5 16,0 0 18-16,0 0-13 15,0 0-6-15,3 0-30 0,-3 0-11 16,0 0-8 0,0 0-33-16,-7-8-82 0</inkml:trace>
  <inkml:trace contextRef="#ctx0" brushRef="#br0" timeOffset="135325.6207">19308 9758 56 0,'0'0'6'0,"0"0"-7"15,0 0 2-15,0 0 11 16,0 0-2-16,0 0 3 16,-11 2-5-16,9 0 0 0,2-2-3 15,0 3-4 1,-2 3-1-16,0 3 0 0,-3 3 0 15,2 2 0-15,1 1-20 16,2-5-68-16</inkml:trace>
  <inkml:trace contextRef="#ctx0" brushRef="#br0" timeOffset="135735.9293">19677 9433 109 0,'0'0'54'0,"0"0"-16"0,0 0-4 16,0 0-13-1,0 0 19-15,0 0-12 0,-13-15 1 16,13 15-22-16,0 0-4 15,0 0-3-15,0 0-7 16,0 0 1-16,0 0-18 16,0 0-19-16,0 0-28 15,0 0-28-15,0 0-14 16</inkml:trace>
  <inkml:trace contextRef="#ctx0" brushRef="#br0" timeOffset="136013.4956">19920 9068 74 0,'0'0'101'0,"0"0"-51"15,0 0 10-15,0 0-18 16,0 0-11-16,0 0 5 15,0-31-3-15,0 29-26 16,0 2-6-16,0 0-1 16,0 0 0-16,0 0-6 15,0 0-26-15,2 0-22 16,2 0-52-16,5 0 43 16,0 0 8-16,2 0-47 0</inkml:trace>
  <inkml:trace contextRef="#ctx0" brushRef="#br0" timeOffset="136278.531">20353 8597 114 0,'0'0'28'16,"0"0"30"-16,0 0-15 16,0 0 3-16,0 0-29 0,0 0-3 15,6-37-13-15,-6 37-1 16,0 0-10-16,0 0-22 16,0 0-61-16,0 5 26 15,-2 5 20-15</inkml:trace>
  <inkml:trace contextRef="#ctx0" brushRef="#br0" timeOffset="136455.5331">20353 8597 136 0,'-34'21'51'0,"34"-21"-40"0,0 0-11 15,0 0-18-15,0 8-24 16,-16 9 4-16</inkml:trace>
  <inkml:trace contextRef="#ctx0" brushRef="#br0" timeOffset="136826.7091">19386 9891 74 0,'0'0'50'0,"0"0"-35"15,0 0 16-15,0 0 5 16,0 0-4-16,0 0 5 16,0 0-1-16,0 0 4 0,0 0-9 15,0 0-23-15,0-2-6 16,0-2-2-16,0-4-13 15,0-3-38-15,0-3-33 16,0-3-82-16</inkml:trace>
  <inkml:trace contextRef="#ctx0" brushRef="#br0" timeOffset="137117.5109">18743 9565 205 0,'0'0'5'0,"0"0"17"16,0 0-16-16,0 0-2 15,0 0 1-15,0 0 9 16,-34 0-8-16,34 0-6 16,0 0 0-16,0 0-4 15,0 0-26-15,0 0-19 16,0 0-69-16</inkml:trace>
  <inkml:trace contextRef="#ctx0" brushRef="#br0" timeOffset="137346.0831">18876 9261 142 0,'0'0'38'0,"0"0"24"16,0 0-15-16,0 0 8 15,0 0-24-15,0 0-28 16,7-34-2-16,-7 34 3 15,0 0-4-15,0 0 0 16,0 0-25-16,0 0-35 0,0 0 3 16,0 0 4-16,0 3-23 15</inkml:trace>
  <inkml:trace contextRef="#ctx0" brushRef="#br0" timeOffset="137582.7374">18972 8890 60 0,'0'0'154'0,"0"0"-140"0,0 0-11 15,0 0-1-15,0 0 3 16,0 0-2-16,0-15-3 15,0 15-3-15,0 0-23 16,0 0-36-16,0-1-88 16</inkml:trace>
  <inkml:trace contextRef="#ctx0" brushRef="#br0" timeOffset="138093.7856">18313 8965 72 0,'0'0'48'0,"0"0"10"15,0 0 11-15,0 0-9 16,0 0-12-16,0 0-21 16,-10 0 7-16,8-1-21 15,0 1-8-15,-1-2-5 16,3 0 2-16,0 2-2 15,0 0-1-15,0 0-10 16,0 0-23-16,0 0-31 0,0 0-41 16,0-3-8-16</inkml:trace>
  <inkml:trace contextRef="#ctx0" brushRef="#br0" timeOffset="138309.0977">18463 8655 300 0,'0'0'0'15,"0"0"1"-15,0 0-1 16,0 0 1-16,0 0 1 16,0 0-4-16,0-16 0 0,4 11-19 15,10-4-39 1,-1-4-9-16,4-6-69 0</inkml:trace>
  <inkml:trace contextRef="#ctx0" brushRef="#br0" timeOffset="138482.8289">18650 8358 105 0,'0'0'175'16,"0"0"-173"-16,0 0-1 15,0 0 1-15,0 0-2 0,0 0 0 16,29-68-4 0,-17 62-2-16,-1-2-25 0,5-2-10 15,2-5-25-15</inkml:trace>
  <inkml:trace contextRef="#ctx0" brushRef="#br0" timeOffset="138672.0856">18941 8053 226 0,'0'0'4'0,"0"0"-2"16,0 0-1-16,0 0-1 0,0 0 0 16,0 0 0-1,36-51-5-15,-22 45-24 0,1 1-29 16,-3-3-83-16</inkml:trace>
  <inkml:trace contextRef="#ctx0" brushRef="#br0" timeOffset="138865.209">19209 7786 194 0,'0'0'9'0,"0"0"1"0,0 0-10 15,0 0 5 1,0 0 0-16,0 0-4 0,19-43-1 16,-12 41-2-16,1 2-22 15,-4 0-36-15,1 0-66 16</inkml:trace>
  <inkml:trace contextRef="#ctx0" brushRef="#br0" timeOffset="139247.546">20141 8050 59 0,'0'0'208'0,"0"0"-206"16,0 0-2 0,0 0 0-16,0 0-1 0,0 0-1 15,49-45-34-15,-42 45-3 16,-7 4-40-16</inkml:trace>
  <inkml:trace contextRef="#ctx0" brushRef="#br0" timeOffset="139577.6133">19272 9091 18 0,'0'0'163'15,"0"0"-163"-15,0 0-67 16,0 0 33-16,0 0 29 15,0 0 5-15,9 22 0 16,-4-15 0-16,0 3-15 0</inkml:trace>
  <inkml:trace contextRef="#ctx0" brushRef="#br0" timeOffset="141294.6588">20257 8837 28 0,'0'0'28'16,"0"0"-17"-16,0 0-6 16,0 0 10-16,0 0 24 15,0 0-15-15,12-27-15 16,-12 27-8-16,0-2 0 16,0 2-1-16,0 0 0 0,0 0-11 15,0 0-33 1,0 0-43-16,0 0 68 0</inkml:trace>
  <inkml:trace contextRef="#ctx0" brushRef="#br0" timeOffset="142449.6308">19668 10218 117 0,'0'0'14'15,"0"0"2"-15,0 0 3 16,0 0 19-16,0 0 5 16,0 0-23-16,5-22-7 15,-4 22-13-15,1 0 0 0,-1 0-9 16,3 0-11-16,2 0-21 15,-2 9 1-15,2 4-13 16,-1 1-1-16</inkml:trace>
  <inkml:trace contextRef="#ctx0" brushRef="#br0" timeOffset="143108.7559">19705 10620 80 0,'0'0'37'0,"0"0"-12"16,0 0 19-16,0 0 7 16,0 0-5-16,0 0-23 15,0 0-10-15,0 0 0 16,0 0 1-16,0 0 6 15,0 0-7-15,0 0 3 16,0 0-8-16,0 0 3 16,0 0 2-16,0 0-6 15,0 0 0-15,0 0 0 16,0 0-1-16,0 0 1 16,0 0-2-16,0 0-2 0,0 0 1 15,0 0-4-15,0 0 1 16,0 0-1-16,0 0 1 15,0 0 0-15,0 0-1 16,0 0 2-16,0 0-2 16,0 0 0-16,0 0 0 15,0 0-2-15,0 0 4 16,0 0-2-16,0 0 0 16,0 0 0-16,0 0 1 15,0 0-1-15,0 0 0 16,0 0 1-16,0 0-1 15,0 0 1-15,0 0 1 0,0 0-2 16,0 0 4-16,0 0 3 16,0 0-2-16,0 0 2 15,0 0-2-15,-3 0 3 16,3 0-2-16,0 0-3 16,0 0-2-16,0 0-1 15,0 0 3-15,0 0-3 16,0 0 0-16,-1 0 2 15,1-2-2-15,0 2-5 16,0-1-8-16,0 1-17 16,-3-2-9-16,3-2-17 15,0-1-36-15,0-5-31 16</inkml:trace>
  <inkml:trace contextRef="#ctx0" brushRef="#br0" timeOffset="143647.8224">19482 9810 105 0,'0'0'15'16,"0"0"6"-16,0 0-12 15,0 0-9-15,0 0 20 16,0 0-12-16,-25-4-8 16,20 4-2-16,-3 9-13 15,-2 6-18-15</inkml:trace>
  <inkml:trace contextRef="#ctx0" brushRef="#br0" timeOffset="143928.273">18781 9874 243 0,'0'0'5'0,"0"0"-3"15,0 0 0-15,0 0 0 16,0 0-1-16,0 0-1 16,-7 0-5-16,7 0-4 15,0 0-14-15,0 0-7 0,0 0-9 16,0 0 6-16,0 0-83 15</inkml:trace>
  <inkml:trace contextRef="#ctx0" brushRef="#br0" timeOffset="144218.2981">17439 9469 350 0,'0'0'0'15,"0"0"0"-15,0 0-13 16,-103-47-12-16,94 43 19 15,-1-1 9-15,7 2-3 16,3-1 0-16,0 3-15 16,0-6-62-16,0-4-95 15</inkml:trace>
  <inkml:trace contextRef="#ctx0" brushRef="#br0" timeOffset="144452.922">17339 8975 16 0,'0'0'3'0,"0"0"0"15,0 0-2-15,0 0-1 0,0 0 0 16,0 0-16-16</inkml:trace>
  <inkml:trace contextRef="#ctx0" brushRef="#br0" timeOffset="144848.4741">18497 8755 188 0,'0'0'6'0,"0"0"-6"16,0 0 3-16,0 0-3 15,0 0 0-15,0 0 0 16,-9 0 0-16,9 0-4 0,0 0-16 16,0-1-44-16,0-2-45 15</inkml:trace>
  <inkml:trace contextRef="#ctx0" brushRef="#br0" timeOffset="145082.4528">18757 8351 170 0,'0'0'6'0,"0"0"-4"16,0 0-2-16,0 0 2 0,0 0 3 15,0 0-4-15,8-65-1 16,-8 65 1-16,0-2-2 15,0-2-11-15,1 0-18 16,7-2-27-16,-2-4-24 16</inkml:trace>
  <inkml:trace contextRef="#ctx0" brushRef="#br0" timeOffset="145237.7808">18907 8122 155 0,'0'0'12'0,"0"0"-7"0,0 0-2 16,0 0 1 0,0 0-4-16,0 0-1 0,23-7-1 15,-5 3-14-15,0-1-58 16</inkml:trace>
  <inkml:trace contextRef="#ctx0" brushRef="#br0" timeOffset="145448.7389">19674 7942 197 0,'0'0'0'0,"0"0"-24"15,0 0-24-15,0 0 40 0,0 0 7 16,0 0 1-16,37-9 0 15,-28 9-5-15,1 10-21 16,-1 3-37-16</inkml:trace>
  <inkml:trace contextRef="#ctx0" brushRef="#br0" timeOffset="145878.5743">20536 9065 62 0,'0'0'104'15,"0"0"-104"-15,0 0-80 16,0 0 11-16,0 0 52 16</inkml:trace>
  <inkml:trace contextRef="#ctx0" brushRef="#br0" timeOffset="146994.2557">19400 10323 9 0,'0'0'13'0,"0"0"-13"16,0 0-5-16</inkml:trace>
  <inkml:trace contextRef="#ctx0" brushRef="#br0" timeOffset="147368.2191">19554 10113 3 0,'0'0'52'0,"0"0"-39"0,0 0-5 16,0 0-5-16,0 0-1 15,0 0-2-15,59-28-12 16,-44 16-44-16</inkml:trace>
  <inkml:trace contextRef="#ctx0" brushRef="#br0" timeOffset="147554.1105">19731 9993 4 0,'0'0'32'0,"0"0"-15"15,0 0-14-15,0 0 4 16,0 0-2-16,0 0-4 16,74-70-1-16,-56 59-5 15,-3 0-15-15,-5 3-13 16,-1 0 22-16</inkml:trace>
  <inkml:trace contextRef="#ctx0" brushRef="#br0" timeOffset="147969.5294">20413 8861 0 0,'0'0'4'0,"0"0"-3"15,0 0 1-15,0 0-2 16,50-100-1-16,-42 82 1 16,2-3-6-16,-1 0 6 15</inkml:trace>
  <inkml:trace contextRef="#ctx0" brushRef="#br0" timeOffset="148261.8628">20970 8087 0 0,'0'0'0'0</inkml:trace>
  <inkml:trace contextRef="#ctx0" brushRef="#br0" timeOffset="148755.6367">19944 9815 20 0,'0'0'33'16,"0"0"-16"-16,0 0 16 16,0 0-7-16,0 0-8 15,0 0-1-15,5-17-5 16,-3 8-1-16,5 1-9 15,-1-4-2-15,4-4 2 16,5-4-2-16,4-8 2 16,2-5-2-16,7-6 0 15,1-4 0-15,6-6-4 16,5-11-17-16,7-9-2 16,1-10-104-16</inkml:trace>
  <inkml:trace contextRef="#ctx0" brushRef="#br0" timeOffset="151187.9273">19656 9545 35 0,'0'0'21'0,"0"0"7"15,0 0 0-15,0 0 4 16,0 0-12-16,0 0-8 16,-17 0-1-16,17 0 9 15,0 0-8-15,0 0-7 16,0-5 2-16,0-3 4 0,0-2-11 15,0-5 0 1,10-1-1-16,5-3 2 0,8-3-4 16,0-3 6-16,6 0-2 15,5 0 0-15,6-4 0 16,4 0 4-16,5 2 1 16,-1 0-1-16,-1 6-2 15,-2 6-1-15,-7 1-2 16,-2 8 2-16,-4 6-1 15,-4 0-1-15,0 3 0 16,-5 16 0-16,3 9-1 16,-2 3 2-16,-3 4 4 15,-3 4-4-15,-1-6 6 16,-1 0 4-16,-5-5 11 0,-1-6-4 16,-3-2-4-16,-2-8 7 15,-1-5-5 1,-1-2-6-16,-3-4-1 0,2 1-3 15,-2-2 4-15,0 0-3 16,0 0 2-16,0 0-1 16,0 0 3-16,0 0 0 15,0 0-1-15,0 0 6 16,0 0-6-16,0 0 3 16,0 0-6-16,0-2-7 15,0-6-8-15,0-3-13 16,-5 0-55-16,-4-1-2 15,-4 3-32-15,-1 1-18 0</inkml:trace>
  <inkml:trace contextRef="#ctx0" brushRef="#br0" timeOffset="151769.9575">19710 9538 25 0,'0'0'39'16,"0"0"0"-16,0 0-3 16,0 0 6-16,0 0-11 15,0 0-8-15,-14-35-10 16,14 25-9-16,0-3 0 16,14-2 1-16,11-7-2 15,4-1 8-15,12-5 13 16,6-6-17-16,4-1 18 0,1 2-5 15,-3 2-9 1,-4 7 1-16,-7 10-1 0,-4 6-2 16,-3 6-3-16,-3 2 2 15,2 0-2-15,2 14 0 16,-5 3 0-16,1 2 15 16,0 2-8-16,-8-1-3 15,-1-1-1-15,-8-2-7 16,-1-5 8-16,-5-6 2 15,-2-2-7-15,-3-2 2 16,0-2-3-16,0 0-1 16,0 0 1-16,0 0-1 15,0 0 15-15,0 0-6 16,-3-6-12-16,-9-14-37 16,-5-8-48-16,0-5-8 15,-4-8-67-15</inkml:trace>
  <inkml:trace contextRef="#ctx0" brushRef="#br0" timeOffset="152304.8887">19981 8788 166 0,'0'0'6'0,"0"0"1"16,0 0-2 0,0 0 18-16,0 0 9 0,0 0-5 15,-3-13-4-15,3 8 5 16,2-4-8-16,12-5-18 16,9-5 14-16,6-4-14 15,4-2 1-15,6 0 7 16,4 0-4-16,2-1-3 15,-3 1 6-15,0 6-7 16,-1 6 4-16,-4 3-6 16,3 5 6-16,-3 5-6 15,0 0 0-15,1 0 0 16,-7 6 2-16,-2 7-2 16,-2-1 2-16,-4 1 0 0,1 2 14 15,-2-2-4-15,0-1-3 16,-4 2 7-16,-2-5-5 15,-5-1-3-15,-4-3-1 16,-1-2 1-16,-4-3-3 16,-2 0 0-16,2 0 4 15,-2 0 11-15,0 0-6 16,0 0 3-16,0 0-1 16,0 0-10-16,-2-3-6 15,-13-8-7-15,-2-4-73 16,-4-5-29-16,-6-1-19 15,-4-8-10-15</inkml:trace>
  <inkml:trace contextRef="#ctx0" brushRef="#br0" timeOffset="152612.4152">20163 8258 231 0,'0'0'0'0,"0"0"-3"16,0 0 3-16,20-92 19 16,3 55 11-16,6-4-5 15,5-1 18-15,2 3-37 16,0 4 8-16,2 5 0 16,1 5-8-16,-3 4-6 0,3 7 2 15,-5 2-5-15,-3 3 3 16,-4 8-2-16,-9 0-3 15,-3 1 4-15,-6 0-18 16,-4 0-15-16,0 8 9 16,-5 7-2-16,0 11-22 15,-5 8 2-15,-20 3-34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0:58:45.5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2273 949 36 0,'0'0'55'16,"0"0"-5"-16,0 0-28 15,0 0 2-15,0 0-1 0,0 0 5 16,0 0-4 0,0 0-4-16,0-5 13 0,0 5 4 15,0 0 3-15,0 0 8 16,0 0 4-16,0 0 0 15,0 0-11-15,0 0-8 16,0 0 0-16,0 0 0 16,0 0-8-16,0 0-7 15,0 0 2-15,0 0-4 16,0 0-3-16,0 0-3 16,0 0-1-16,0 0-6 15,0 0-1-15,0 0-2 16,0 0-3-16,0 0 2 15,0 0-2-15,0 9 3 0,0 7 0 16,0 1 4-16,0 6 4 16,0-1-3-16,0 1 1 15,0-1 3-15,0 0-4 16,0 2 4-16,-4 0-3 16,4 0 2-16,-1-1-2 15,-1-2-5-15,2 4 1 16,-1-2 1-16,1 1 0 15,0-4-2-15,0 2-1 16,0-1 1-16,0 2-1 16,0-2 1-16,0-2-1 15,0-2 1-15,0 0-1 16,0-5 1-16,-2-1 0 16,2 1-1-16,0-5 0 15,0 1 1-15,0 0-1 0,0-1 2 16,0-1-4-16,0 0 4 15,0-3-2-15,0 1 0 16,0-1 1-16,-2 0-1 16,2-3 0-16,0 0 0 15,0 0-5-15,0 0-11 16,0 0-8-16,0 0-3 16,0-4-7-16,0-14-29 15,0-6-80-15,0-3-117 16</inkml:trace>
  <inkml:trace contextRef="#ctx0" brushRef="#br0" timeOffset="698.0445">2273 1028 147 0,'0'0'34'0,"0"0"-2"0,0 0 37 16,0 0 6-16,0 0-16 15,0 0-3-15,4-13-19 16,-4 11 1-16,2-2-6 16,1 1-7-16,2-2-13 15,-2 2 1-15,4-1-4 16,-4 1-1-16,4 0-1 16,3 0-2-16,4 0 1 15,-4-1-4-15,5 4 4 16,-6-2-1-16,5 0-1 15,3 2 1-15,-3 0 1 0,5 0-2 16,-4 0-1-16,-1 0-3 16,2 8 0-16,-2 6-2 15,0 3 2-15,-3-1 0 16,2 5 0-16,-5-2 0 16,-5 3 0-16,1-5 2 15,-4 1-1-15,0-4-1 16,0 0-1-16,0 2 1 15,-15 0 10-15,-4 2-5 16,-3-4 5-16,-1 1 4 16,1-4-7-16,6-4 1 15,-4-2 3-15,6-1-3 16,0-2 1-16,0-2-4 16,3 0 3-16,1 0 0 15,0 0-4-15,3 0 1 0,0 0-4 16,3 0 0-16,-2 0-1 15,2 0-2-15,4 0-11 16,0 0-22-16,0 0-29 16,0 0-29-16,0 0-138 15,0 0-37-15</inkml:trace>
  <inkml:trace contextRef="#ctx0" brushRef="#br0" timeOffset="1161.8231">2801 1349 145 0,'0'0'58'16,"0"0"-45"-16,0 0 70 0,0 0 9 15,0 0-30-15,0 0 10 16,-30-11-27-16,26 11-8 16,2 0-2-16,2 0 1 15,0 0 0-15,0 0-13 16,0 0-13-16,0 0 0 15,0 0-10-15,0 0 0 16,0 0-3-16,6 0 3 16,12 0 3-16,2 0 7 15,7 0 0-15,0 0-4 16,1 0-3-16,0 0-2 16,-1 0 3-16,-6 0-4 15,-4 0-3-15,-2 0-29 16,-6 0-31-16,-3 0-30 15,5 0-98-15,-1 0-45 0</inkml:trace>
  <inkml:trace contextRef="#ctx0" brushRef="#br0" timeOffset="1671.2417">3243 1023 162 0,'0'0'29'0,"0"0"-3"16,0 0 49-16,0 0-12 16,0 0 3-16,0 0-5 15,-59 8-16-15,56-8-12 16,1 0-4-16,2 0-2 16,0 0-7-16,0 0-1 15,0 0-9-15,0 0-3 16,0 0-7-16,7 0 1 0,20 0 4 15,5 0 12-15,10 0-1 16,1 0-3-16,2 0-6 16,-1 0-2-16,2 0-2 15,0 0-2-15,-6 0 1 16,-5 0 0-16,-8 0-2 16,-6 0 1-16,-5 0-1 15,-9 0-4-15,-2 0-21 16,-5 0-17-16,0 0-1 15,0 0-13-15,0 0-53 16,0 0-34-16,-9 0-76 16</inkml:trace>
  <inkml:trace contextRef="#ctx0" brushRef="#br0" timeOffset="2012.2492">3516 1034 274 0,'0'0'89'0,"0"0"-33"15,0 0 47-15,0 0-33 16,0 0-41-16,0 0-20 16,0 16-8-16,0-2 2 15,0 8 13-15,0 3 8 0,0 6-3 16,-3 2-5-1,1 4-3-15,2-2-3 0,0-1-2 16,0-2 5-16,0-4-12 16,0-1 1-16,0-4 0 15,0-4-2-15,0-1-4 16,0-6-22-16,2-1-29 16,5-8-9-16,-1-3-77 15,5 0 11-15,1-5-48 16</inkml:trace>
  <inkml:trace contextRef="#ctx0" brushRef="#br0" timeOffset="2863.9331">3682 1276 49 0,'0'0'352'16,"0"0"-331"-16,0 0 18 15,0 0 38-15,0 0-21 16,0 0-18-16,-5 64-15 15,5-45-3-15,0 0-9 16,0-3-5-16,1-1-4 16,10-7 0-16,-2 1-1 15,4-6-1-15,-4-3 0 16,4 0 0-16,0-3 0 16,-2-13 3-16,-1-1-2 15,-3-4 4-15,-1 3-5 16,-2 2 3-16,-3 2 17 0,2 6 1 15,-3 1-3-15,0 6-2 16,0-1-6-16,0 2-8 16,0 0-2-16,0 0-8 15,0 20-3-15,3 10 9 16,-1 13 0-16,4 16 4 16,-1 6-2-16,-1 5 0 15,3-5 0-15,0-7-2 16,6-5 2-16,-5-9 0 15,-2-6 0-15,-2-8-10 16,-4-8-6-16,0-11 2 16,0-6 0-16,-4-5 9 0,-12 0 5 15,-4-16 3 1,-2-8-3-16,2-4 4 0,8 0-3 16,0-2 1-16,5 2-2 15,3-2 2-15,1 6 4 16,3 2 7-16,0 1-11 15,0 2-1-15,7-3-1 16,12 3-1-16,7-4-1 16,4 0-1-16,13-2-5 15,1-1-5-15,4 1 0 16,-3-3 2-16,-2 2 2 16,-7 4 2-16,-4 1 6 15,-16 7 1-15,-6 1 0 16,-2 2 13-16,-8 0 4 15,0 3 0-15,0 0-3 0,0 3 8 16,-5 4-12-16,-5 1-10 16,0 0 0-16,-9 0-5 15,-3 16-1-15,1 9 1 16,0 2 5-16,2 4-2 16,9-1 2-16,2 0 0 15,6-3 0-15,2-1-2 16,0-4 1-16,11-3-1 15,8-2 1-15,1-6 1 16,3-6 3-16,4-1 1 16,1-4-2-16,5 0-2 15,-4 0-4-15,5-6-16 16,-6-3-34-16,-1-1-43 0,-6-2-152 16</inkml:trace>
  <inkml:trace contextRef="#ctx0" brushRef="#br0" timeOffset="5012.5539">8895 826 270 0,'0'0'38'0,"0"0"-4"15,0 0 60-15,0 0-1 16,0 0-22-16,0 0-15 15,0 0-5-15,-5-14-12 16,5 14-5-16,0 0-18 16,0 0-7-16,-2 0-9 15,0 2-9-15,1 17-7 16,-5 11 16-16,0 12 8 16,-3 6 13-16,-2 1-13 15,-2 4 2-15,3 0-8 16,-1 1 4-16,2-2-4 15,4-7-1-15,-2-5 0 0,1-1 0 16,4-8-1-16,-2-2-2 16,3-4 1-16,-1-8 1 15,2-3-16-15,-1-7-17 16,1-3-11-16,0-4-22 16,0 0 2-16,0-11-14 15,0-14-198-15,0-6 117 16</inkml:trace>
  <inkml:trace contextRef="#ctx0" brushRef="#br0" timeOffset="5483.1872">8849 929 331 0,'0'0'12'0,"0"0"13"0,0 0 62 16,0 0-27-16,0 0-12 15,0 0-7-15,19-41-22 16,-19 41-17-16,6 0-2 16,2 3-3-16,9 13 3 15,-1 9 1-15,2 4 1 16,2 2 5-16,-1 6-1 16,4 0 4-16,2 2-3 15,-4-2 0-15,2-2-3 16,-2-4 0-16,-3-3-3 15,-2-5 0-15,-3-6 0 16,-2-6-1-16,-3-1 1 0,-6-8 0 16,2 0 1-16,-4-2 0 15,0 0 3-15,0 0 4 16,9 0 5-16,1-15 16 16,6-11-17-16,1-8-5 15,6-4 6-15,-5-2-11 16,2-2 0-16,2 4 0 15,-2 2-3-15,-4 5 0 16,-2 8 0-16,-4 1-1 16,-2 7 0-16,-4 3-6 15,-2 4-16-15,-2 3-7 16,5 4-31-16,-3 1-24 16,2 0-99-16,-1 0-49 0</inkml:trace>
  <inkml:trace contextRef="#ctx0" brushRef="#br0" timeOffset="5865.3229">9574 1247 262 0,'0'0'57'0,"0"0"20"15,0 0 30-15,0 0-30 16,0 0-26-16,0 0-20 15,-4-11-21-15,4 11-1 16,0 0-8-16,0 0-1 16,0 0-4-16,6 0 3 15,17 0 1-15,3 0 0 0,8 0-2 16,7 0-31-16,0-3-26 16,4-1-83-16,-1-2-38 15</inkml:trace>
  <inkml:trace contextRef="#ctx0" brushRef="#br0" timeOffset="6201.2666">10056 921 370 0,'0'0'39'16,"0"0"10"-16,0 0 28 15,0 0-19-15,0 0-20 16,0 0-20-16,4-3-8 16,18 0-9-16,14 1 6 15,9-2-3-15,4 2-1 16,5 2-2-16,1 0 5 15,1 0 0-15,-2 0-6 16,-2 0 2-16,-8 0-1 16,-9 0-1-16,-8 0-24 15,-9-4-63-15,-7-2-129 16</inkml:trace>
  <inkml:trace contextRef="#ctx0" brushRef="#br0" timeOffset="6451.9667">10372 878 364 0,'0'0'11'16,"0"0"1"-16,0 0-10 16,0 0 61-16,-2 86 7 15,-1-52-17-15,1-1-26 16,0 4-8-16,2 0-10 15,0-2-4-15,0-1-4 0,0-4 4 16,0-5-5-16,0-3-21 16,2-7-48-16,14-5-85 15,4-7-13-15</inkml:trace>
  <inkml:trace contextRef="#ctx0" brushRef="#br0" timeOffset="6978.9452">10541 1168 307 0,'0'0'151'16,"0"0"-151"-16,0 0 0 16,0 0 28-16,0 0 28 15,0 0-25-15,0 76-7 0,0-54-6 16,9-2-9-16,3-5-1 16,6-3-5-16,-1-6 3 15,4-5-1-15,2-1 2 16,-1 0-2-16,1-12 0 15,-5-7-4-15,-2-2 1 16,0-3-2-16,-7 3 3 16,-2 5-1-16,-4 7 2 15,0 6 23-15,-3 1-10 16,0 2-17-16,0 2-9 16,0 22-13-16,0 19 21 15,0 11 1-15,0 12 2 16,0 9-2-16,3 4 1 15,2 0-1-15,-2-7 0 16,2-13 0-16,-5-10 0 0,0-12 0 16,0-10-5-16,-5-8-10 15,-13-13 1-15,-7-6 4 16,-4-6 10-16,-5-21 2 16,5-9 0-16,2-7 7 15,6-5 13-15,8 0-2 16,6-4-7-16,5 2 7 15,2 5-7-15,0 2-8 16,5 3-4-16,15 3-1 16,2 0-4-16,11-1-35 15,5 1-14-15,0 0-55 16,0-2-94-16,-4 2 34 0,-7 6 69 16</inkml:trace>
  <inkml:trace contextRef="#ctx0" brushRef="#br0" timeOffset="7748.3183">10862 1076 37 0,'0'0'89'16,"0"0"10"-16,0 0 8 15,0 0 17-15,0 0-40 16,0 0-11-16,11-63-35 16,-11 63-16-16,0 0-20 15,0 18-2-15,0 14 0 16,0 18 4-16,0 7 4 16,0 9 13-16,0 1-13 15,0 1 0-15,2-1 0 16,1-3-7-16,-1-6 0 15,0-10-1-15,-2-11 0 0,0-11-4 16,0-11-11 0,0-10-7-16,0-3-11 0,0-2 2 15,0-4 27-15,0-19 3 16,5-14-9-16,-1-7 2 16,4-5 6-16,4-3 2 15,-2 7 0-15,5 7 3 16,-1 8 8-16,1 8 6 15,-1 7-7-15,3 7-4 16,5 2-6-16,0 6 0 16,5 0-2-16,2 0-1 15,-4 18 0-15,-6 0 1 0,-3 4-1 16,-8 1 2-16,-8-1 1 16,0-5-2-16,-9-3 2 15,-16-5 1-15,-3-6 2 16,4-2-1-16,6-1-1 15,9 0 6-15,5 0 2 16,4 0 8-16,0-6-5 16,0-4 2-16,25-7-14 15,11-1-5-15,13 0-3 16,3 2-2-16,-2 2-6 16,-3 2 2-16,-8-1 7 15,-4 1 3-15,-4-5 4 16,-4 0 0-16,-6 4 2 0,-7-3 1 15,-8 3 5 1,-6 4 14-16,0 0 5 0,-7 5-8 16,-11 2-19-16,-1 2 0 15,-1 0-2-15,0 11-2 16,1 9 0-16,3 8-1 16,5 0-2-16,8 3 6 15,3 2-2-15,3-2 3 16,22 2 10-16,9-6 7 15,3-2 6-15,9-6 6 16,3-7-8-16,4-5-4 16,3-7-4-16,-2 0-9 0,-9 0-1 15,-17 0-3 1,-18-6-15-16,-10 1-30 0,-7-1-73 16,-37-2-351-16</inkml:trace>
  <inkml:trace contextRef="#ctx0" brushRef="#br0" timeOffset="10175.5962">1654 3105 184 0,'0'0'20'0,"0"0"32"15,0 0 9-15,0 0-8 16,0 0-6-16,0 0 10 16,-28-21-10-16,26 20 5 15,2 0-18-15,-5 1-6 16,5-2-3-16,0 2-6 16,-3 0-1-16,1 0-7 15,-2-2-4-15,4 0 0 16,0 2 2-16,-4-1-3 0,4 1-2 15,0 0 3-15,0 0-5 16,0 0 1-16,0 0-2 16,0 0-1-16,0 0-4 15,0 0 3-15,0 0-3 16,0 0-1-16,0 0-2 16,10 0 4-16,10 0 3 15,2 0 3-15,8 0 1 16,4 5 0-16,7-2 3 15,4 0-2-15,3 1 2 16,3-3-2-16,2 1 1 16,2 1-2-16,4-2-2 0,-4 1-1 15,-1 0 0 1,-3 0-1-16,-5 0 1 0,-5-2 0 16,0 0-1-16,-3 2 3 15,0 0-3-15,-1-1 1 16,-3 1-1-16,3-2 0 15,-6 1 0-15,1 2 0 16,-2 0 0-16,3-3 0 16,-4 2-1-16,1 1 1 15,-3-1 0-15,0 2 0 16,-3-3-1-16,5 1 2 16,1-2-1-16,-1 0 0 15,3 0 0-15,2 1 0 16,0 1 0-16,-3-2 0 15,4 2 1-15,-4-2-1 0,0 0 0 16,3 0 1-16,0 0-1 16,4 0 0-16,-1 2 1 15,1-2-2-15,-3 0 2 16,-1 0-3-16,1 2 3 16,0 0-1-16,3 0 0 15,2-1 1-15,-5 1 0 16,2-2-1-16,-2 1 0 15,-1-1 0-15,5 0 0 16,1 1 0-16,-2-1 0 16,3 0 0-16,4 2 0 15,-2-2 1-15,2 1-1 0,0 1 0 16,0 0-1-16,-6-2 1 16,3 0 0-16,-2 0 0 15,-3 0-1-15,2 0 1 16,1 0 0-16,-4 0 0 15,5 0 0-15,-7 0 0 16,1 0 0-16,-1 0 0 16,-7 0 0-16,-4 0 0 15,0 0 0-15,-4-2 1 16,3 0-1-16,-3 2 0 16,6-1 1-16,2 1-3 15,5 0 3-15,2-2-2 16,0 1 1-16,2 0 0 15,-2-1 4-15,2 1-4 16,-1-3 0-16,-1 2 0 0,3 2 0 16,-8 0 1-16,-2-2-1 15,-7 0 1-15,-4 0-1 16,-4 2 0-16,-2-1 1 16,2-1 3-16,-4 1 6 15,4-1-4-15,-5 2 4 16,4 0-5-16,-2 0 1 15,-2 0-1-15,2 0-1 16,-3-2 4-16,0 2 1 16,2-2-1-16,-3 1-3 0,2 1 0 15,2-2 0-15,2 0-3 16,1 2 3-16,-2 0-4 16,4 0 3-16,-6 0-4 15,-1 0 3-15,-2 0 0 16,-3 0 3-16,1 0-2 15,-2 0 1-15,2 0 2 16,-1-2-3-16,0 2 0 16,-1-1 1-16,1 1-5 15,0 0 5-15,-2 0-5 16,0 0 4-16,2 0-2 16,-2-3-2-16,0 3 2 15,0 0-1-15,0 0 1 0,0 0-2 16,0 0 3-1,0 0-3-15,0 0-23 0,0 0-26 16,0 0-50-16,-2-1-75 16</inkml:trace>
  <inkml:trace contextRef="#ctx0" brushRef="#br0" timeOffset="12377.6366">8563 2861 75 0,'0'0'16'15,"0"0"3"-15,0 0 13 16,0 0 8-16,0 0 0 15,0 0-5-15,-35 0 17 16,29 0 4-16,1 0-18 16,2 0-4-16,-1 0 3 15,2 0-6-15,-2 0-9 0,3 0-3 16,1 0 1-16,0 0-5 16,0 0-2-16,0 0 1 15,0 0-9-15,0 0-3 16,0 0-2-16,0 0 0 15,0 5-2-15,5-1 2 16,5 2 12-16,10 1 16 16,4-2 0-16,7-2-5 15,5 2-4-15,4-3-9 16,5 0 10-16,2 0-13 16,4 2-6-16,1-1 5 15,2 0 3-15,0-1-6 16,-1 2 2-16,0 1 0 15,-3-3-5-15,2 0 2 16,-3-2-2-16,3 2 3 0,-2 2-2 16,-1-4 0-16,-4 2 3 15,-2-1-3-15,0 0 2 16,2 1-3-16,-4 0 2 16,4 0 0-16,-2-1-1 15,0 1-1-15,2-2 0 16,-2 3 0-16,2-1 0 15,-3 1-1-15,-4-1-1 16,3 0 2-16,0 0 2 16,-1-2-1-16,4 2-1 15,-3-2 1-15,5 0-2 16,-1 0 0-16,3 1 1 0,1 0 1 16,3 3-1-16,5 1-1 15,4-4 1-15,-1 3 1 16,2-1 0-16,-1 1-1 15,-2 0 0-15,-1-1 0 16,-2 2 1-16,-6-4-1 16,3 4 1-16,1-2-1 15,1-1 1-15,1 2-1 16,3-2 0-16,-8 2-1 16,-3-2 1-16,-1 2-3 15,-3-1 3-15,-5-1 0 16,2 0 0-16,2-1 1 15,-2 1-2-15,0-2 1 0,-7 4 0 16,3-4 0 0,0 2 0-16,1 1 0 0,-2 0-3 15,-2-1 3-15,-1-1 0 16,-5-1 0-16,-3 0 0 16,-5 2 0-16,-3-2 0 15,4 0 0-15,-4 0 0 16,0 0 3-16,1 0-3 15,-2 0 0-15,2 0 1 16,-1 0-1-16,2 0 1 16,-2 0-1-16,1 0-2 15,-6 0 2-15,-3 0 0 0,2 0 1 16,-4 0-1-16,7 0 0 16,1 0 0-16,0 0 0 15,-1 0 0-15,-3 0-1 16,0 0 1-16,-1 0 0 15,2 0 2-15,-2 0-1 16,0 0 3-16,-1 0-2 16,0 0 4-16,2 0 0 15,-2 0 0-15,2 0 5 16,-4 0-4-16,1 0-2 16,3 0-2-16,-2 0 0 15,0 0-2-15,0 0 5 16,-2 0-1-16,1 0 0 0,1 0-1 15,-2 0-1 1,3 0 0-16,0 0-2 0,3 0 4 16,1 0-3-16,0 0 0 15,1 0-1-15,-3 0 4 16,-4 0-4-16,-1-2 2 16,0 1 1-16,-2 1-1 15,0-2 0-15,1 1 0 16,-3 1-1-16,4-4-2 15,1 4 0-15,-2-1 0 16,-2 1 0-16,0 0 0 16,-1 0 0-16,-2 0 0 0,1 0 0 15,1 0 1 1,-3 0 0-16,2 0 1 0,-1-2-2 16,0 2 0-16,2 0 0 15,-2 0 1-15,-1 0-1 16,0 0 1-16,3 0 1 15,-3 0-1-15,0 0 0 16,0 0 2-16,0 0 0 16,0 0-1-16,0 0 1 15,0 0-2-15,0 0-1 16,0 0 1-16,0 0-1 16,0 0-20-16,-23 0-59 15,-17-4-80-15,-21-8-341 16</inkml:trace>
  <inkml:trace contextRef="#ctx0" brushRef="#br0" timeOffset="20177.078">5475 2936 228 0,'0'0'71'16,"0"0"-34"-16,0 0 80 15,0 0-22-15,0 0-34 16,0 0-15-16,0 0 5 16,0 0-8-16,0-11-6 15,0 7-9-15,0 4-4 16,0 0-3-16,0 0-3 0,0 0-2 15,0 0-4-15,0 0-5 16,0 0-3-16,0 0-4 16,0 0-6-16,0 0 4 15,-2 14-5-15,2 2 6 16,-1 6 1-16,-1 2 2 16,0 1-2-16,0 1 1 15,2 2-1-15,-4 1 2 16,1-3 0-16,0-3-1 15,1 2-1-15,-1-2 1 16,-2-2-1-16,5-1 0 16,-5-1 0-16,5-3 1 15,-3-3-1-15,3-3 0 16,-2-3 1-16,2-2-1 0,0-2 0 16,0-1 0-16,0 0-4 15,0-2-12-15,0 0-14 16,0 0-9-16,0 0-3 15,0 0-17-15,0 0-21 16,0-16-172-16</inkml:trace>
  <inkml:trace contextRef="#ctx0" brushRef="#br0" timeOffset="20653.9893">5569 2926 75 0,'0'0'79'15,"0"0"-48"-15,0 0 16 16,0 0 25-16,0 0-8 16,0 0-9-16,-6 0-4 15,6 0-7-15,0 0-4 16,0 0-17-16,0 0-4 16,0 0-8-16,0 0 2 0,0 0-7 15,0 0-6-15,0 0 0 16,0 0 0-16,13 0 8 15,8 3 29-15,4-1-18 16,0-2-6-16,6 0-3 16,-7 0 4-16,4 0-12 15,-4 0 4-15,0 0-4 16,-4 0 2-16,-9-6-4 16,2 2-3-16,-4 1-6 15,-4 3-13-15,-2-4-17 16,1 4-26-16,-4 0-66 15,0 0-66-15,0 0-23 0</inkml:trace>
  <inkml:trace contextRef="#ctx0" brushRef="#br0" timeOffset="21053.9402">5480 3154 153 0,'0'0'21'0,"0"0"28"16,0 0 37-16,0 0-6 15,0 0-26-15,0 0-1 16,0 0-15-16,0 0-13 15,0 0-5-15,2 0 11 16,9 0-9-16,5 0-4 16,-1 0-1-16,5 2 3 15,0 0-8-15,1-2-1 16,-3 0-3-16,3 0 1 16,-7 0-6-16,-1 0-2 15,0 0 0-15,-5 0-1 16,0 0 0-16,-3 0-13 15,-4 0-22-15,2 0-29 16,-3 0-56-16,0 0-65 0,0 0 23 16</inkml:trace>
  <inkml:trace contextRef="#ctx0" brushRef="#br0" timeOffset="21607.0605">5487 3333 43 0,'0'0'44'16,"0"0"11"-16,0 0 1 16,0 0 1-16,0 0 1 15,0 0-7-15,0 0-12 16,0 0 3-16,0 0-4 16,0 0-10-16,0 0-11 15,-1 0 4-15,1 0-4 0,0 0-2 16,0 0-6-1,0 0 3-15,0 0-6 0,0 0-1 16,0 0 0-16,0 0-1 16,0 1-1-16,0 1 1 15,0 1 3-15,10-1 10 16,7 2-5-16,-3-4-2 16,3 2 1-16,2 1-2 15,1-1-2-15,-4-2 3 16,7 0-3-16,-8 0-2 15,-5 0-3-15,3 0-2 16,-6 0 4-16,-2 0-4 16,-2 0 0-16,0 0 0 15,-1 0-7-15,-2 0-16 16,0 0-13-16,0 0-12 0,0 0-56 16,0 0-94-1</inkml:trace>
  <inkml:trace contextRef="#ctx0" brushRef="#br0" timeOffset="24175.6754">6009 3345 79 0,'0'0'80'16,"0"0"-54"-16,0 0 33 16,0 0 6-16,0 0-12 15,0 0-6-15,3-11-3 16,-3 11 5-16,0 0-6 16,0 0-12-16,0 0-3 15,0 0-4-15,0-1 1 0,0 1 2 16,0-2-8-1,0 2-4-15,0 0-7 0,0-2 6 16,0 0-14-16,-4 1 3 16,1-1-3-16,-3 2 2 15,1-1-1-15,-2 1 4 16,2-2 3-16,-3 2-8 16,2 0 3-16,2 0 6 15,-2 0-8-15,-1 0-1 16,0 0 0-16,-2 0 3 15,-1 0-2-15,1 0-1 16,3 0 1-16,-1 0-1 16,0 0-1-16,1 3 0 15,-2 4-2-15,-1 1 3 16,1 0-3-16,0-1 3 0,2 2 0 16,-1 1-1-1,2-1 2-15,-2 2-2 0,2-1 1 16,5 1 0-16,-5-1 0 15,2-1 0-15,3 1 0 16,0 1 0-16,0-1 0 16,0 0 0-16,0 0 0 15,0-1 1-15,8-1-1 16,-1 0 2-16,3-1-4 16,3-1 4-16,0 2 3 15,2-6-5-15,5 2 4 16,1-3-1-16,4-1 5 15,2 0-2-15,-3 0-4 16,1 0 3-16,-5 0-3 0,-2 0 0 16,-2 0 0-16,-2 0 2 15,-8 0 2-15,-5-1-5 16,-1 1 4-16,0 0 1 16,0 0-3-16,0 0 3 15,0 0 0-15,0 0-1 16,0-2-2-16,0-1-3 15,0-2-1-15,-7 1-56 16,-13 0-67-16,1 1-245 16</inkml:trace>
  <inkml:trace contextRef="#ctx0" brushRef="#br0" timeOffset="25326.1921">12859 2902 222 0,'0'0'16'0,"0"0"67"16,0 0 10-16,0 0 0 15,0 0-45-15,0 0 6 16,0-23-21-16,0 23 4 16,0 0-4-16,-1-1-6 15,1 1-6-15,0-1-5 16,0 1-5-16,0 0-2 16,0 0-4-16,0 0-5 15,0 0-5-15,0 0-4 0,0 12-5 16,0 13 12-1,-2 7 2-15,0 3 4 0,-1 2 0 16,1-2-2 0,-1-4 3-16,1 1-3 0,0-4 1 15,-2 1-3-15,3-4 1 16,-1 0 0-16,-1-5-1 16,1-2 0-16,-1-4 2 15,2-3-2-15,-1-5 0 16,2-1 1-16,0-3-1 15,0 0-2-15,-1-2-15 16,0 0-18-16,1 0-30 16,-5 0 1-16,5-2-43 15,-2-14-185-15</inkml:trace>
  <inkml:trace contextRef="#ctx0" brushRef="#br0" timeOffset="25704.0777">12838 2929 204 0,'0'0'34'0,"0"0"22"0,0 0 34 15,0 0-7-15,0 0-22 16,0 0-23-16,-1-4-10 16,1 4-8-16,0 0-6 15,0-2-6-15,17 2-3 16,10-2 2-16,3 1 0 16,2-1 2-16,0 2 0 15,-4 0-2-15,-3 0 0 16,-6 0-5-16,-9 0-1 15,-3 0 1-15,-6 0-2 16,2 0-2-16,-3 0-16 16,0 0-46-16,0 0-78 0,0 0-6 15,0 0 30-15</inkml:trace>
  <inkml:trace contextRef="#ctx0" brushRef="#br0" timeOffset="26025.4317">12842 3096 142 0,'0'0'22'16,"0"0"43"-16,0 0 18 15,0 0-21-15,0 0 5 0,0 0-9 16,-4 7-19-1,4-5-5-15,0-2-9 0,0 0-1 16,8 0 12-16,5 2-6 16,6-2-13-16,0 0-3 15,4 0-8-15,-2 0-6 16,1 0 3-16,-2 0-3 16,-5 2 0-16,0-1-20 15,-1 1-23-15,-2-1-24 16,0 2-52-16,-5 0-44 15,-3-1-11-15</inkml:trace>
  <inkml:trace contextRef="#ctx0" brushRef="#br0" timeOffset="26315.4523">12794 3315 160 0,'0'0'29'16,"0"0"-1"-16,0 0 63 15,0 0-23-15,0 0 3 16,0 0-12-16,5 16-10 16,4-13-16-16,0-1-7 15,4 1-3-15,3-1 2 16,4-2-17-16,2 0-4 0,4 0-3 15,0 0-1 1,0 0-2-16,5 0-41 0,-4 0-49 16,3 0-95-16,-2-5-45 15</inkml:trace>
  <inkml:trace contextRef="#ctx0" brushRef="#br0" timeOffset="26726.0998">13408 3254 257 0,'0'0'60'0,"0"0"-6"0,0 0 57 16,0 0-51 0,0 0-34-16,0 0 0 0,0 0-10 15,-45-11-6-15,23 14 7 16,0 9-1-16,0 3-7 15,0 3 1-15,-1 2-4 16,0 7 0-16,3-2-5 16,4-1 6-16,2-2-7 15,8 0 0-15,1-4 1 16,5 0 0-16,0-4 2 16,6 0 2-16,11 0 2 15,7-5 6-15,7-3 11 16,1-2-13-16,5-4 18 15,-3 0-13-15,-5 0-4 0,-11 0 1 16,-6 0-6 0,-6 0-4-16,-3 0-1 0,-3 0 4 15,0-6-6-15,-9 5-37 16,-19-2-75-16,-13 3-220 16</inkml:trace>
  <inkml:trace contextRef="#ctx0" brushRef="#br0" timeOffset="29122.8477">1802 5456 200 0,'0'0'47'0,"0"0"17"16,0 0 13-16,0 0-12 0,0 0 1 15,0 0-24 1,-21-6-3-16,17 4-19 0,4 2 9 16,-2-2 0-16,2 0-13 15,-4 2-3-15,3-2-5 16,-3-2-4-16,-1 3 2 15,0 1-4-15,1-2 4 16,-2 0-1-16,1 0-4 16,-3-1-1-16,2 3 1 15,-2-2 0-15,2 1-1 16,1 1 0-16,2 0 0 16,0-2 0-16,3 2 0 15,0 0 0-15,-3 0 0 0,3 0 1 16,0 0-1-1,0 0 0-15,0-2 2 0,0 2-2 16,0 0-2-16,0 0-1 16,0 0 1-16,0 0-6 15,0 0 2-15,0 0 1 16,6 0 5-16,2 2 0 16,6 6 1-16,1-1 1 15,10-1-1-15,3 1 4 16,6-3 6-16,8 1-7 15,5-2 7-15,1-1-4 16,1 1-2-16,4-3 2 16,-3 0-2-16,-2 1-2 15,0-1 1-15,-1 0-4 0,-8 2 0 16,3-2 0 0,-1 0 2-16,0 0-2 0,0 0 1 15,1 0-1-15,1 1 2 16,0 1-2-16,-2 2-1 15,-3-3 1-15,-4 1 0 16,2 2 0-16,0-3 0 16,0 1 0-16,0 0 0 15,4-2-1-15,-1 0 1 16,6 1 1-16,0-1 2 16,3 0-3-16,-4 0-3 15,0 0 3-15,-6 0 0 16,0 0 0-16,-2 0 3 15,-2 0-3-15,0 0 1 0,2 0 0 16,-4 0-1-16,3 0-2 16,4 0 2-16,0 0 2 15,3 0-2-15,3 0 0 16,0 0 1-16,-2 0 0 16,-2 0-1-16,-2 0 0 15,0 0 0-15,0 0 0 16,4 0 0-16,0-1 0 15,3-1 0-15,-2-1 0 16,4 1 1-16,-3 2-2 16,-3-4 0-16,-2 4 1 15,-2-4 1-15,7 0-1 16,-1 1-1-16,3-2 1 0,-1-2 0 16,1-1 0-16,-4 1 0 15,1-1 1-15,-3 1-1 16,0 2 0-16,-1 0 2 15,-3 1-2-15,-1 0 0 16,-2 3-1-16,0-1 1 16,-7 0 0-16,0 1 0 15,3-1 0-15,-2-2 0 16,-3 4 0-16,2 0 1 16,-3-2 0-16,0 1-2 15,-2 1 1-15,-2 0 0 16,-4-2 1-16,2 2-1 15,-5 0 0-15,-1-2-1 0,-3 2 1 16,-3 0 4 0,1 0-4-16,0 0 0 0,2 0 0 15,-3-1 0-15,0 1 1 16,2 0-1-16,-3-2 1 16,0 2 2-16,-3 0-1 15,1 0 1-15,-3 0 4 16,0 0 1-16,2 0 1 15,-2 0-2-15,0 0 2 16,0 0-6-16,0 0-2 16,0-2 1-16,0 2 1 15,0-1-1-15,0 1 0 0,0 0-2 16,0 0-10-16,0 0-30 16,0 0-37-16,-2 0-52 15,-3 0-209-15</inkml:trace>
  <inkml:trace contextRef="#ctx0" brushRef="#br0" timeOffset="29891.7952">5283 5145 211 0,'0'0'53'16,"0"0"8"-16,0 0 40 16,0 0-29-16,0 0 2 15,0 0-26-15,0-19-2 16,0 19-8-16,0 0-5 15,0 0-12-15,0 0-4 0,0 0-15 16,0 0-2 0,0 2-6-16,0 13 6 0,0 7 4 15,0 8 1-15,0 6 4 16,0 4-2-16,0 2 16 16,0 3-13-16,-2-7-2 15,-2-3-5-15,-1-5-1 16,2-6-2-16,1-1 0 15,0-4 1-15,0-1 0 16,1-5 1-16,1-1-2 16,0-6 2-16,0-1-2 15,0-3 0-15,0-2-2 0,0 0-11 16,0 0-7 0,0 0 1-16,0 0-4 0,0 0-15 15,0-13-50-15,0-4-84 16,3-5-84-16</inkml:trace>
  <inkml:trace contextRef="#ctx0" brushRef="#br0" timeOffset="30283.9387">5305 5180 220 0,'0'0'49'0,"0"0"-14"15,0 0 44-15,0 0 3 16,0 0-2-16,0 0-36 16,0-2-15-16,0 2-9 15,0 0-3-15,0 0-8 16,5-2-2-16,4 2-3 15,11-2-1-15,3 2 4 16,2-1-2-16,5 0 2 16,-1-1-3-16,-2 0 1 15,-4 1-3-15,1 1 0 16,-9-2-1-16,-1 2-1 0,-5 0 0 16,-4 0 0-16,0 0-4 15,-4 0-18-15,1 0-19 16,-2 0-24-16,0 0-71 15,0 0-31-15,-2 0 3 16</inkml:trace>
  <inkml:trace contextRef="#ctx0" brushRef="#br0" timeOffset="30607.9439">5315 5328 193 0,'0'0'67'16,"0"0"-23"-16,0 0 53 15,0 0-15-15,0 0-21 16,0 0-25-16,-4 3-12 16,4-1-7-16,0 1 12 15,6 1-6-15,6-3 1 16,4 1-5-16,4-2-12 15,5 0-1-15,-1 0-3 16,3 0-1-16,4 0-2 16,-10 0 0-16,2 0-11 15,-1 0-28-15,-9 0-24 0,0-2-84 16,-5 1-57 0,-4 1-46-16</inkml:trace>
  <inkml:trace contextRef="#ctx0" brushRef="#br0" timeOffset="30908.3406">5306 5516 99 0,'0'0'60'0,"0"0"-20"16,0 0 47-16,0 0-15 0,0 0-11 15,0 0 11-15,-1 23-14 16,1-21-18-16,1 2-12 16,8-3-3-16,0 1-1 15,6-2-6-15,2 0-5 16,3 0 1-16,2 0-10 16,0 0-3-16,4 0-1 15,1-3-5-15,4-1-34 16,0 1-39-16,2-2-27 15,-2 0-148-15</inkml:trace>
  <inkml:trace contextRef="#ctx0" brushRef="#br0" timeOffset="31408.3987">5795 5426 377 0,'0'0'56'0,"0"0"-54"16,0 0 31-16,0 0-13 15,0 0 8-15,0 0 3 16,17 25-5-16,-7-2-9 15,-5-1-5-15,-1 2 1 0,1-1 0 16,-2-2-7-16,1-2 4 16,-1-1-1-16,2-3 2 15,-3 0-6-15,2-6-3 16,-1-2 0-16,5-3 0 16,0-4 2-16,1 0 3 15,0 0 3-15,7-2 2 16,2-11 10-16,2-5 8 15,0-5-11-15,-1-2 2 16,-1-2-3-16,-1 0-5 16,2 2-4-16,-6 5 3 15,-4 4-8-15,-2 5 3 16,-2 4 3-16,0 1-1 16,-4 3-7-16,-1 0 0 0,0 3-2 15,0-2 0-15,0 0-11 16,0-1-17-16,0-2-36 15,0 0-41-15,0 0-184 16</inkml:trace>
  <inkml:trace contextRef="#ctx0" brushRef="#br0" timeOffset="33577.739">8831 5408 24 0,'0'0'40'16,"0"0"-5"-16,0 0 11 0,0 0 0 16,0 0 6-16,0 0-10 15,-33-27 6-15,25 23-6 16,3-2-4-16,-2 1-4 15,1 2-7-15,2-1 6 16,-2 1-12-16,1-1-3 16,4 2 2-16,-4 2 4 15,5 0 2-15,0 0-8 16,0 0 6-16,0 0-10 16,0 0-11-16,0 0-3 15,0 0-1-15,0 0-4 16,0 0-5-16,0 0 1 15,16 6 9-15,7 3 8 0,7 3 4 16,9-5 0-16,7 3 7 16,5-2-5-16,6 0-4 15,3 0-8-15,4 0 15 16,-1-1-13-16,0 1 0 16,2-3-2-16,-6 0 0 15,2 0-2-15,-5 0 0 16,1-3 2-16,-3 1-2 15,-1 0 3-15,2 0-2 16,2-1-1-16,-6 2 0 16,-4-3-2-16,-1-1 2 15,-5 0-2-15,0 0 2 16,1 0 3-16,-2 0-3 16,-2 0 1-16,2 0-2 0,-2 0 2 15,2 2-1-15,-4 2 0 16,3-1 1-16,2 0-2 15,-2 1 1-15,0-1-1 16,-2 0 1-16,2 0 2 16,0 1-2-16,4-1 0 15,2 0 0-15,3 3 1 16,0-3-2-16,0 2 1 16,-3 0 0-16,0 0 1 15,3-2 0-15,0 2-2 16,5-1 0-16,1 0 1 0,3-1 1 15,-1 2-1 1,0-3 0-16,-4 2-1 0,-2 1 0 16,-5-2 1-16,-1-1 1 15,-3 0-1-15,0-1 1 16,-2 1-1-16,-2 0 0 16,2-2-1-16,-1 0 0 15,0 1 1-15,2-1 1 16,-2 1-1-16,-3 1 0 15,-1 1 0-15,-4-1 0 16,-2-1 0-16,0 2 0 16,-3-3 0-16,1 1 0 15,-1-1 0-15,2 0 1 16,0 2-1-16,-1-2 0 0,0 2 0 16,-2-2 0-16,-2 0 0 15,-3 0 1-15,-4 0-1 16,-4 0 0-16,-3 0 0 15,1 0 2-15,1 0-4 16,3 0 4-16,1 0-2 16,-3 0 0-16,5 0-3 15,-2 0 1-15,4 0 2 16,-4 2 2-16,1-2-2 16,-3 0 0-16,-2 0 0 15,0 0 0-15,-2 0 0 16,3 0 0-16,1 0 0 15,1 0 0-15,-1 0-2 0,-3 0 2 16,-2 0 2 0,1 0-2-16,-5 0 0 0,0 0 0 15,1 0 1-15,-4 0 1 16,0 0-2-16,0 0 1 16,0 0 0-16,0 0-1 15,0 0 0-15,0 0 0 16,0 0 2-16,0 0-1 15,0 0-1-15,0 0 3 16,0 0-3-16,0 0-12 0,0 0-17 16,0 0-23-1,-14 0-33-15,0 0-176 16</inkml:trace>
  <inkml:trace contextRef="#ctx0" brushRef="#br0" timeOffset="34161.7515">12815 5246 219 0,'0'0'45'15,"0"0"47"-15,0 0-9 16,0 0 2-16,0 0-15 15,0 0-23-15,0-25-2 16,0 25-6-16,0 0-2 16,0 0-18-16,0 0-11 15,0 0-8-15,0 0-5 0,0 0-4 16,0 15-3-16,0 12 10 16,0 8 2-16,0 7 2 15,0-1-1-15,0-3 0 16,0 1 1-16,0-4-1 15,0-3-1-15,0-1 0 16,0-4 1-16,0 0-1 16,0-4 0-16,0-1 2 15,0-5-2-15,0-1 1 16,0-5 0-16,0-1 1 16,0-4-4-16,0 0-3 15,0-4-14-15,0 0-20 16,0-1-9-16,0-1-41 15,0 0-47-15,0 0-15 0,0-14-54 16</inkml:trace>
  <inkml:trace contextRef="#ctx0" brushRef="#br0" timeOffset="34644.9076">12881 5263 80 0,'0'0'65'15,"0"0"-29"-15,0 0 18 16,0 0 29-16,0 0-10 16,0 0-14-16,-10-14-1 15,10 14-17-15,0 0-10 16,0 0-8-16,0 0-8 16,0 0-4-16,0 0-1 15,0 0-10-15,0 0 0 16,9-3 0-16,11 2 17 0,5-1 1 15,4 2 0-15,-2-4-9 16,-1 3 1-16,-1-3-3 16,-3 1-7-16,-5 2 7 15,-6-1-6-15,-5 0 0 16,-3 2 1-16,-3 0-2 16,0 0-15-16,0 0-12 15,0 0-11-15,0 0-37 16,0 0-95-16,-9 0-24 15</inkml:trace>
  <inkml:trace contextRef="#ctx0" brushRef="#br0" timeOffset="34978.3928">12826 5426 78 0,'0'0'82'0,"0"0"-79"16,0 0 59-16,0 0 1 15,0 0-4-15,0 0-10 16,0 11 4-16,0-11 3 16,0 1-5-16,4-1-13 15,4 3 4-15,6-2-11 0,2-1-10 16,7 0-6-1,0 0-3-15,4 0-8 0,-2 0-1 16,-2 0-2-16,-5 0-1 16,-2 0 0-16,-5 0-2 15,-3 0-24-15,-6 0-25 16,-2 0-31-16,0 0-97 16,0 0-18-16</inkml:trace>
  <inkml:trace contextRef="#ctx0" brushRef="#br0" timeOffset="35307.9134">12803 5711 145 0,'0'0'6'0,"0"0"50"15,0 0 0-15,0 0 6 16,0 0-5-16,0 0 2 16,0 23 25-16,0-21-24 15,5 0-20-15,9 0-3 16,-1-2-18-16,6 0-3 16,3 0-10-16,-1 0-1 15,2 0-4-15,2 0-1 16,-2 0-3-16,-2 0-16 0,0 0-20 15,0 0-21-15,-5 0-55 16,-2 0-21-16,-4-4-28 16</inkml:trace>
  <inkml:trace contextRef="#ctx0" brushRef="#br0" timeOffset="35774.4496">13243 5545 385 0,'0'0'23'16,"0"0"-11"-16,0 0 55 15,0 0-13-15,0 0-42 16,0 0-7-16,10 38 19 15,-9-11-4-15,1-1-5 16,-2 4-3-16,1-6-5 16,3-3-4-16,2-4 1 15,2-3-1-15,-5-5 0 16,1-4 1-16,2 1 0 16,1-5 1-16,-1-1 2 15,4 0 3-15,3 0 14 16,2 0 12-16,5-10-7 15,-1-11-2-15,6-4-1 0,0-6-14 16,3-5-2 0,1 3-2-16,-7 4-6 0,-3 8 2 15,-9 9-1-15,-3 3-3 16,-3 6 1-16,-4 1-1 16,0 2 0-16,0-2-4 15,0 2-23-15,-16 0-36 16,-10 0-81-16,-6 0-244 15</inkml:trace>
  <inkml:trace contextRef="#ctx0" brushRef="#br0" timeOffset="39085.3224">5716 5576 34 0,'0'0'33'16,"0"0"-24"-16,0 0 10 16,0 0-5-16,0 0-10 15,0 0-4-15,0 0-18 16,0 0-48-16</inkml:trace>
  <inkml:trace contextRef="#ctx0" brushRef="#br0" timeOffset="42640.9138">1795 4951 93 0,'0'0'27'0,"0"0"-10"0,0 0 21 15,0 0-1-15,0 0 9 16,0 0-16-16,0 0-3 15,-5-3 0-15,5 3-3 16,0 0-6-16,-2 0-1 16,-1 0-1-16,-1 0-5 15,4 0-7-15,-4 0 6 16,2-2-2-16,-2 2 8 0,1-2-3 16,-2 1 3-16,-1 1-6 15,2-2 6-15,-2 2 1 16,5 0-9-16,-3 0 8 15,3 0-5-15,-1 0 5 16,2 0 2-16,0 0-7 16,0 0-1-16,0 0-2 15,0 0 0-15,0 0-6 16,0 0 0-16,0 0 0 16,0 0-2-16,0 0-1 15,0 0-2-15,0 0 3 16,0 0-2-16,0 0 4 0,13 0 0 15,1 0 8 1,1 0 4-16,6 0-9 0,-4 0-1 16,3 0 0-16,0 0-4 15,-1 0-5-15,1 0-9 16,0 2-18-16,1-1-32 16,2 1-30-16,0 2-4 15,4-4-22-15,-4 0 7 16</inkml:trace>
  <inkml:trace contextRef="#ctx0" brushRef="#br0" timeOffset="43139.8523">2331 4950 135 0,'0'0'56'0,"0"0"-33"15,0 0 46-15,0 0 4 0,0 0 0 16,0 0-13-16,-17 0-5 16,17 0-13-16,0 0-13 15,0 0-10-15,0 0-5 16,0 0-7-16,0 0-5 15,0 0-2-15,0 0-9 16,0 0 7-16,6 0 2 16,11 0 11-16,4 0-6 15,6 0-3-15,2 0-2 16,1 0-6-16,4 0-15 16,4 0-20-16,7 0-46 15,4 0-47-15,4 0-4 0,1 0-18 16</inkml:trace>
  <inkml:trace contextRef="#ctx0" brushRef="#br0" timeOffset="43542.7446">3277 4888 136 0,'0'0'75'0,"0"0"-55"0,0 0 62 16,0 0-8-16,0 0-14 15,0 0-15-15,-12-2-6 16,12 2-11-16,0 0-8 15,0 0-9-15,0 0-5 16,0 0-3-16,0 0-3 16,0 0-4-16,0 0 1 15,3 0 3-15,13 0 3 16,6 0 5-16,2 0-7 16,7 0 10-16,2 0-11 0,4 0-1 15,7 0-13-15,1 0-17 16,2 0-19-16,-1 0-69 15,3 0 6-15,0 0 6 16,4 0-57-16</inkml:trace>
  <inkml:trace contextRef="#ctx0" brushRef="#br0" timeOffset="43872.9408">4183 4906 148 0,'0'0'134'15,"0"0"-112"-15,0 0 52 16,0 0 35-16,0 0-22 16,0 0-37-16,0 0-10 15,-7 0-7-15,7 0-11 16,0 0-8-16,0 0-11 15,0 0-3-15,0 0-5 16,4 0 5-16,10 0 2 16,7 0-2-16,6 0-3 15,2 0-30-15,3 0-14 16,0-1-9-16,2-4-49 0,5 0-31 16,-3-2-9-1,2 3 16-15</inkml:trace>
  <inkml:trace contextRef="#ctx0" brushRef="#br0" timeOffset="44157.1545">4695 4883 257 0,'0'0'43'16,"0"0"34"-16,0 0 37 15,0 0-26-15,0 0-44 0,0 0-11 16,0 0-3-16,0 0-2 16,0 0-13-16,0 0-7 15,0 0-7-15,0 0-1 16,7 0 0-16,4 0 2 16,9 0-2-16,-2 0-14 15,5 0-16-15,-1 0-13 16,1 0-23-16,4 0-51 15,-2-2-38-15,6-2 14 16</inkml:trace>
  <inkml:trace contextRef="#ctx0" brushRef="#br0" timeOffset="44465.6815">5121 4884 130 0,'0'0'100'0,"0"0"-91"16,0 0 41-16,0 0 35 15,0 0-12-15,0 0-18 16,-2 0-16-16,2 0-14 15,0 0-10-15,0 0-9 0,0 0-5 16,11 0 8-16,3 0-9 16,1 0-24-16,0 0-49 15,1 0-35-15,-1 0-39 16,-5 0-18-16</inkml:trace>
  <inkml:trace contextRef="#ctx0" brushRef="#br0" timeOffset="45012.3947">5366 4710 235 0,'0'0'67'0,"0"0"-27"15,0 0 61-15,0 0 9 16,0 0-45-16,0 0-18 16,10-22 3-16,-10 21-18 15,0 1 0-15,0 0-8 16,0 0-9-16,0 0-4 0,0 0-9 15,0 0-2-15,0 0-3 16,0 0-4 0,2 0 5-16,0 12-3 0,2 2 5 15,2 3 0-15,-3 2 0 16,2 0 2-16,0 1 0 16,-1-1-1-16,1 0 2 15,-3-2-3-15,1 0 2 16,0-1-2-16,-2-1 0 15,3 2 0-15,-2-4 1 16,-2-1 0-16,1-2-1 16,-1 0 0-16,4-2-4 15,-2-2-6-15,-2-2-8 16,2 1-7-16,-2-1-7 16,0-3-11-16,2 1-7 0,-2-2-20 15,0 0-29-15,3 0 0 16,2-2-34-16</inkml:trace>
  <inkml:trace contextRef="#ctx0" brushRef="#br0" timeOffset="45439.5138">5410 4663 141 0,'0'0'44'0,"0"0"-22"16,0 0 56-16,0 0-4 16,0 0-11-16,0 0-3 15,-10-5-2-15,10 5-18 16,0-2-13-16,0 2-11 15,0 0-16-15,0 0 2 16,0 0 0-16,10-1 0 16,4 1 7-16,8 0 3 15,0 0-3-15,0 0-5 16,-3 0-1-16,1 0 3 0,-5 0-3 16,4-1 3-1,-7-2-6-15,1 2 0 0,-4 0 0 16,-3 0 0-16,1-2-10 15,-4 3-16-15,1 0-6 16,-4 0-45-16,0 0-52 16,0 0-14-16,0 0 22 15</inkml:trace>
  <inkml:trace contextRef="#ctx0" brushRef="#br0" timeOffset="45815.0081">5412 4784 163 0,'0'0'26'16,"0"0"-2"-16,0 0 57 15,0 0-15-15,0 0-6 16,0 0-6-16,-2 2 6 15,2-2-25-15,0 2-14 16,0-2-8-16,0 2-6 16,0-1-2-16,0 1 0 15,0-1 17-15,4 1-7 0,9 1 1 16,1-1-5 0,3-2-2-16,0 0-7 0,-2 4 2 15,4-4-3-15,-4 0 0 16,-1 0-2-16,-1 0-14 15,0 0-12-15,-5 0-29 16,-2 0-47-16,-1 0-34 16,-5 0-12-16,0 0-64 15</inkml:trace>
  <inkml:trace contextRef="#ctx0" brushRef="#br0" timeOffset="46153.153">5413 4941 138 0,'0'0'53'15,"0"0"-44"-15,0 0 59 16,0 0 8-16,0 0-32 15,0 0-16-15,0 3 3 16,0-1-4-16,0-2-5 16,0 2 17-16,0 0 5 15,7-1-20-15,5 1-4 16,-3-2-4-16,6 0-7 0,1 0-4 16,-2 0-5-16,2 0 0 15,-1 0-28-15,2 0-23 16,-2 0-47-16,0-5-28 15,-4 0-30-15</inkml:trace>
  <inkml:trace contextRef="#ctx0" brushRef="#br0" timeOffset="47157.8894">5777 4853 129 0,'0'0'30'0,"0"0"40"16,0 0 5-16,0 0-15 16,0 0 2-16,0 0-6 0,0-4-2 15,0 4-9-15,-2 0-18 16,2 0-8-16,0 0-5 15,0 0-7-15,0 0-7 16,0 0-2-16,-1 14 2 16,0 6 7-16,-4-1 4 15,1 0-2-15,1 3-3 16,1-3-3-16,-3 2 1 16,5-1 0-16,0-4 0 15,-2 1-3-15,2-1 1 16,0-4 0-16,0-1 0 15,0-1-2-15,0-4 0 0,0 0 0 16,0-2 1-16,0-2-1 16,0-1 0-16,0-1 0 15,0 0 2-15,0 0 3 16,0 0 1-16,0 0 2 16,0 0-1-16,0-6-6 15,0-7-1-15,0-2 0 16,0-4 1-16,2-3 1 15,3-1 0-15,-3-2-1 16,0 3 3-16,-1-3-4 16,3 4 3-16,-4-2-2 15,2 4-1-15,1 1-1 16,-2-4 1-16,2 1 0 16,1 1-2-16,1 0 2 15,2 3 0-15,-3 2-4 0,1 3-3 16,0 2 7-16,0 2 1 15,1 1 1-15,-1 1-3 16,1 1 1-16,-1 2 0 16,-2-1-2-16,-1 2 1 15,2 0-5-15,-1-1 4 16,2 3 1-16,1-2-1 16,2 1-2-16,0 1 4 15,4-2 0-15,-1 1 0 16,-2 1 0-16,-2-2 0 0,2 2 0 15,-4 0 0 1,1 0-1-16,-3 0-1 0,2 0 1 16,-1 0-1-16,0 0 1 15,-2 0 1-15,-1 0-1 16,-1 0-2-16,0 0-1 16,0 0-7-16,0 0-11 15,0 0-7-15,0 0-17 16,0 0-52-16,0 3-36 15,-7 4 37-15,-4-4-84 16</inkml:trace>
  <inkml:trace contextRef="#ctx0" brushRef="#br0" timeOffset="47721.4418">5656 4913 81 0,'0'0'68'0,"0"0"-16"16,0 0 15-16,0 0 8 16,0 0-28-16,0 0-7 15,0 0-1-15,0 0-3 16,0 0-16-16,0 0 4 15,5 0-11-15,9 0-3 16,3 0 0-16,0 0 1 16,4 0 2-16,1 0-1 15,0 0-3-15,-1 0 9 16,-4 0 3-16,3 0-2 0,-6 0-3 16,-3 0-6-1,-3 0-3-15,-2 0 0 0,-4 0-3 16,1 0-2-16,-3 0 0 15,0 0-1-15,0 0-1 16,0 0 0-16,0 0-1 16,0 0-9-16,0 0-19 15,0 0-10-15,0 0-33 16,0 0-59-16,0 0-44 16</inkml:trace>
  <inkml:trace contextRef="#ctx0" brushRef="#br0" timeOffset="50339.1566">8816 3609 100 0,'0'0'26'16,"0"0"5"-16,0 0 3 15,0 0-6-15,0 0 4 16,0 0-2-16,0 0-7 15,-6 2-10-15,2-2-7 0,1 0-4 16,-2 0-1 0,-1 2 1-16,-1 0 4 0,4-2-1 15,-1 0 5-15,2 0 0 16,2 0 10-16,-5 0 4 16,2 0 12-16,-3 0-5 15,2 0-7-15,2 0-3 16,-3 0 0-16,5 0-3 15,-3 0 0-15,3 0-3 16,0 0-2-16,0 0-3 16,0 0 1-16,0 0-1 15,0 0-2-15,0 0-1 16,0 0 0-16,0 0-2 16,0 0-5-16,0 0-1 15,3 0 1-15,7 0 2 0,7 2 2 16,7 2-2-16,0-1 0 15,4-2 1-15,6 3-6 16,5-4-9-16,8 2-25 16,3 0-39-16,4-1-65 15,-2 1-6-15,2 2-26 16</inkml:trace>
  <inkml:trace contextRef="#ctx0" brushRef="#br0" timeOffset="50788.9229">9645 3657 73 0,'0'0'15'0,"0"0"11"16,0 0 21-16,0 0-1 16,0 0 2-16,0 0-10 0,-48 0-6 15,43 0 1-15,5 0-4 16,0 0-6-16,0 0 2 15,0 0-7-15,0 0 1 16,0 0-6-16,0 0-13 16,0 0-7-16,4 0 7 15,11 3 5-15,11 0 10 16,7 0-2-16,9-1-5 16,1 1-3-16,6-1-3 15,-3 0-2-15,1 0-7 16,0-2-43-16,1 1-32 15,1-1-20-15,2 0 2 16,0 0-67-16</inkml:trace>
  <inkml:trace contextRef="#ctx0" brushRef="#br0" timeOffset="51122.1253">10483 3678 191 0,'0'0'135'16,"0"0"-102"-16,0 0 53 16,0 0 7-16,0 0-28 15,0 0-41-15,0 0-10 0,0 0-2 16,0 0-6-16,0 0-6 15,0 0 4-15,0 0-4 16,9 0 0-16,7 1 4 16,11 1-1-16,2-2-3 15,3 0-6-15,2 2-15 16,4-2-23-16,1 0-62 16,6 2-29-16,3-2-25 15</inkml:trace>
  <inkml:trace contextRef="#ctx0" brushRef="#br0" timeOffset="51405.2587">11250 3718 333 0,'0'0'41'16,"0"0"18"-16,0 0 42 15,0 0-21-15,0 0-39 16,0 0-24-16,0 0 0 16,0 0-11-16,0 0-5 15,0 0 4-15,7 0-3 16,8 0 4-16,4 0-4 16,5 1-2-16,1-1-9 15,0 0-19-15,-1 0-26 16,5 0-35-16,2 0-60 0,6 0-17 15,2 0-27-15</inkml:trace>
  <inkml:trace contextRef="#ctx0" brushRef="#br0" timeOffset="51663.5086">11983 3790 377 0,'0'0'65'0,"0"0"-40"16,0 0 60-16,0 0-12 0,0 0-31 15,0 0-23-15,0 0-8 16,6 0-8-16,4 0 5 16,9 0-8-16,0 0-2 15,5 0-4-15,-2 1-28 16,3 3-32-16,1-1-71 15,1 0-24-15,0-2-34 16</inkml:trace>
  <inkml:trace contextRef="#ctx0" brushRef="#br0" timeOffset="51908.112">12337 3861 325 0,'0'0'40'0,"0"0"-13"0,0 0 87 16,0 0-13-16,0 0-64 15,0 0-17-15,0 0-13 16,9 0 4-16,4 0-4 16,1 0-2-16,6 0-5 15,0 1 0-15,0-1-25 16,1 2-44-16,-2 0-88 15,-4-2-16-15,-5 2-28 16</inkml:trace>
  <inkml:trace contextRef="#ctx0" brushRef="#br0" timeOffset="52358.0798">12859 3873 248 0,'0'0'54'0,"0"0"23"0,0 0 36 16,0 0-16-16,0 0-42 15,0 0-7-15,13-29-7 16,-13 28-3-16,0 1-14 16,0 0-10-16,0 0-6 15,0 0-8-15,0 0-1 16,0 0-4-16,0 0-2 16,1 8 0-16,4 5 7 15,0 4 0-15,0 1 0 16,0 3-1-16,-1-1 1 15,-1-1 0-15,-1-1-1 16,1-2-11-16,-1-3-7 16,0-4 2-16,3 1-11 0,-5-4-6 15,0 1-12-15,3-3-16 16,-2 0-63-16,-1-2 7 16,0-2-22-16</inkml:trace>
  <inkml:trace contextRef="#ctx0" brushRef="#br0" timeOffset="52789.9576">12905 3771 251 0,'0'0'57'0,"0"0"-20"16,0 0 54-16,0 0-6 15,0 0-31-15,0 0-34 16,-3-3-6-16,3 3-3 16,0 0-1-16,0 0-10 15,0 0 8-15,0 0-8 16,5 0 12-16,9 0-2 15,6-2-3-15,4 0 0 16,0 2 1-16,1-1 3 0,0 1-4 16,-3 0-3-16,-5 0 1 15,0 0 0-15,-7 0-4 16,-3 0 0-16,-2 0-1 16,-3 0-5-16,-1 0-16 15,-1 0-14-15,0 0-34 16,0 0-58-16,0 0 18 15,0 1-37-15,0 5-26 16</inkml:trace>
  <inkml:trace contextRef="#ctx0" brushRef="#br0" timeOffset="53181.3016">12861 3934 147 0,'0'0'23'0,"0"0"13"16,0 0 33-16,0 0 0 16,0 0-23-16,0 0-1 15,0 0-1-15,0 0 5 16,0 0-11-16,5 0-4 15,5 0-5-15,2 0-7 0,5 0-9 16,-1 0-6 0,2 0-5-16,-3 0 4 0,0 0-4 15,2 0 2-15,-3 0 0 16,-1 0 1-16,-2 2-4 16,-1-2 3-16,-2 0-4 15,-3 0-2-15,-1 0 1 16,1 0-14-16,-3 0-9 15,1 4-19-15,-2-4-33 16,-1 2-66-16,0 1-21 16,0-1 4-16</inkml:trace>
  <inkml:trace contextRef="#ctx0" brushRef="#br0" timeOffset="53592.9798">12900 4096 168 0,'0'0'26'0,"0"0"42"0,0 0 35 15,0 0 7 1,0 0-29-16,0 0-29 0,6 0-22 16,2 0-2-16,3 0-6 15,0 0-6-15,1 0 3 16,3 0-2-16,1 0-4 16,-2 0-4-16,0 0 2 15,-1 0-1-15,-1 0-7 16,0 0-1-16,-2 0-1 15,-2 0-1-15,-1 0 0 16,0 0-4-16,-5 0-25 16,0 0-16-16,-2 0-18 15,0 0-11-15,2 0-48 16,1 0-13-16,4-2-70 16</inkml:trace>
  <inkml:trace contextRef="#ctx0" brushRef="#br0" timeOffset="54659.6753">13243 4049 162 0,'0'0'57'16,"0"0"-3"-16,0 0 33 0,0 0 18 16,0 0-29-16,0 0-30 15,0 0-18-15,0 0-12 16,0 0-10-16,0 0-6 16,0 10 0-16,0 6 4 15,0 3 4-15,0 2-1 16,0 2 1-16,0-3-3 15,0 1-1-15,0-2-2 16,0 0 0-16,0-3-2 16,0-4 1-16,0-3 0 15,0 0 0-15,0-6-1 16,0 1 0-16,0-4-1 16,0 0-3-16,0 0 4 15,0 0 3-15,0 0 3 16,0-9-2-16,0-6-4 0,0-7 2 15,0 1 2-15,4-6-4 16,3-1 1-16,2-1 1 16,-4 2-2-16,2 0 2 15,-4 3-2-15,1 2 1 16,-1 6 0-16,2 1 0 16,0 1-1-16,0 3-1 15,-1-3 1-15,1 1-1 16,2 3 1-16,-1 0 0 15,-2 0 0-15,3 3 0 16,-3 2 0-16,3 0 0 16,-5 2-1-16,2 0-2 0,2 1 2 15,-2 2-2-15,6-1-4 16,-2 1-4-16,6 0 0 16,-3 0-6-16,-2 0 3 15,-2 0-7-15,0 3-28 16,0 3-21-16,-1 4-40 15,-3-1-21-15,-3 1-4 16</inkml:trace>
  <inkml:trace contextRef="#ctx0" brushRef="#br0" timeOffset="55143.1952">13198 4088 150 0,'0'0'51'16,"0"0"11"-16,0 0 21 16,0 0-25-16,0 0-6 15,0 0-23-15,18 0-1 16,-11 0-2-16,6 0-9 15,3 0 1-15,-1 0 0 16,3 0 0-16,1 0-1 16,-1 0-9-16,-3 0 0 15,1 0-6-15,1 0 2 16,-4 0-4-16,-2 0 1 16,-1 2-1-16,-2-2-5 0,-3 2-9 15,-1 2-51-15,1-4-114 16,-3 0-64-16</inkml:trace>
  <inkml:trace contextRef="#ctx0" brushRef="#br0" timeOffset="59454.0302">4517 7601 355 0,'0'0'24'0,"0"0"12"16,0 0 56-16,0 0-37 16,0 0-20-16,0 0-8 15,0 0-13-15,0 0-3 16,0-18-7-16,0 18-4 15,0 0 0-15,0 0-3 16,0 0-2-16,0 7 2 16,-5 9 3-16,-4 5 8 15,0 2 0-15,0 3 0 16,0 4-1-16,2 4-1 16,0 2-1-16,2 8 1 0,-1-3 1 15,3 3-1-15,-1-3 0 16,4-3 0-16,-2-1 1 15,-1-1 0-15,1 0 1 16,-2-2-1-16,-2 3-2 16,-1 2 2-16,0-4-3 15,0 3-1-15,-3-1 3 16,3-4-2-16,1-1 0 16,-1 0 2-16,5-2-4 15,-4-2 0-15,3-1-1 16,-1-1 2-16,2 1-1 15,2-3-2-15,0-3 1 16,0-4-1-16,0-1 0 0,0-1 0 16,0-1 1-16,0-1-1 15,0-1 0-15,0-1 1 16,0-1-1-16,0-1 0 16,0-2 0-16,0-4 1 15,0 1-1-15,0-3 0 16,2 0 1-16,-2 1-1 15,0-2 0-15,0 0 0 16,0 0-11-16,0 0-14 16,0 0-19-16,0-11-50 15,4-18-219-15</inkml:trace>
  <inkml:trace contextRef="#ctx0" brushRef="#br0" timeOffset="63027.5102">4471 7605 43 0,'0'0'56'16,"0"0"-18"-16,0 0 13 16,0 0 0-16,0 0 6 15,0 0-17-15,0-12 2 16,0 10 7-16,0 2-17 0,0-1-6 15,0 1 4-15,0-2-9 16,0 2-12-16,0 0-3 16,0 0-3-16,1-1-3 15,5 1 0-15,3 0 0 16,7 0 0-16,9 0-1 16,1 0 2-16,10 0 0 15,3 0-1-15,4 0 0 16,-2 4 0-16,3 3 4 15,2 0-3-15,3 0 0 16,-1 0 0-16,-2 1-1 16,-4 0 1-16,2 0 1 15,-3 4 0-15,5-2-1 16,-1 0 5-16,3-1 6 16,3-2-10-16,7-1 4 15,1-1-3-15,2-1 4 0,2 2-2 16,-9-2 0-16,-3 1-4 15,-4 0 1-15,-3 1 1 16,4-3-3-16,1 1 1 16,2-2 1-16,-3 2-1 15,2-2-1-15,-4-1 1 16,1 2 1-16,-2-1 0 16,2 0 0-16,-5-1-1 15,3-1 1-15,-3 2-1 16,-6 0 0-16,-1-2 0 15,-1 1 0-15,0-1 0 0,3 1-1 16,-1-1 0-16,-1 1 2 16,-1 2-1-16,2-2-2 15,-2-1 2-15,0 0-1 16,0 0 0-16,-3 0 0 16,4 0 0-16,-1 0 0 15,3 0 1-15,2 0 0 16,0 2-1-16,0-1-1 15,0 2 1-15,-3-3-1 16,2 1 1-16,1 0 0 16,-6-1 0-16,1 0 1 15,-2 0-1-15,-4 0-1 16,0 0 1-16,-1 0 2 0,5 0-2 16,2 0 0-16,4 0 0 15,2-1-1-15,0 0 1 16,-2 1 1-16,-2 0-1 15,1 0 0-15,-6 0 1 16,-1 0-1-16,-2 0-1 16,-4 0 1-16,-1 0 0 15,-2 0 0-15,3 0 1 16,-1 0-1-16,-3 0 0 16,0 0 0-16,-1 0 3 15,-4-3-3-15,-4 3 2 16,3-1 3-16,-10 1 3 0,-1 0 3 15,-1 0 4 1,-1 0-1-16,3-2-6 0,-4 2-3 16,4-1-3-16,-1-2-1 15,3 2-1-15,-3 0-1 16,-2 0 0-16,2-1 1 16,-3 2 0-16,0 0 0 15,0 0 0-15,0 0 2 16,0 0-2-16,0 0 0 15,0 0 0-15,0 0 0 16,4 0 0-16,-1 0 0 16,4 0 0-16,-3 0 0 15,2 0 0-15,1 0 0 16,3 0 0-16,0 0 0 16,-1 0 2-16,3 0-2 0,-2 0 0 15,1-2 0 1,2 2 0-16,0-1 0 0,-1 1 1 15,-6-2-1-15,1 2 0 16,-3-2 1-16,6 1 1 16,-1 1-1-16,4 0-1 15,-1-2 0-15,2 2-1 16,3 0 1-16,-1 0 0 16,-1 0 0-16,1 0 0 15,-4 0 0-15,-5 0 0 0,1 0 0 16,-6 0 0-1,2 0 1-15,-1 0-1 0,-3 0 0 16,0 0 0-16,3 0 0 16,-3 0 0-16,2 0 1 15,-1 0-1-15,-1 0 0 16,-4970 0 0-16,9940 0 3 16,-4970 0-1-16,0 0 0 15,0 0 1-15,0 0-3 16,0 0 0-16,0 0 0 15,0 0 0-15,0 0-1 16,0 0-2-16,0 0-1 16,0 0 1-16,0 0-5 15,0 0-1-15,0 10 4 16,0 6 5-16,0 5 0 0,0 4 0 16,0 0 2-16,-1 6-2 15,-4-4 0-15,2 2 2 16,-1 0-2-16,2 0 1 15,-4-1 2-15,3 0-1 16,-3-3 1-16,6 0-3 16,-5 3 1-16,5-2-1 15,-2-1 1-15,1 3-1 16,-1-3 2-16,-2 0-2 16,0 2 2-16,-2 1 0 15,3 0-1-15,-2 1 0 16,-1 0 1-16,3-3-2 15,1-1 0-15,-3-2 1 0,4-2-1 16,-2 0 0-16,2-4 0 16,-2 3 1-16,0-5 0 15,3 1-1-15,0-1 1 16,0 2 0-16,0-1 1 16,0-1-2-16,0-1 0 15,0 2 0-15,-3-2 0 16,3 0 1-16,0 4-1 15,0-5 0-15,0 4-1 16,0-1 1-16,0-1 1 16,0 2-1-16,0-5 1 15,0-1-1-15,0 2-1 16,0 0 1-16,0-1 0 16,0 1 1-16,0-1-1 0,3 2 0 15,0-1 0-15,-3-3 0 16,2 0 1-16,-1-1-1 15,-1-3 0-15,0-1 1 16,0-3-1-16,0-2 0 16,0 0 0-16,0 0 0 15,0 0 0-15,0 0 1 16,0 0 0-16,0 0 2 16,0 2-1-16,0-2 0 15,0 0-2-15,0 0 1 16,-6 0 6-16,-10 0 1 15,-2 0-5-15,-4 0-3 0,-1 0 3 16,-2 0-2 0,-1 0-1-16,1-2 0 0,-2 2 3 15,-4-2-3-15,1 0 0 16,-4 1 2-16,0-3-2 16,-3 2 1-16,0 0-1 15,-2-2 0-15,2 1 0 16,2 1-1-16,5-1 1 15,2 1 0-15,5 1 1 16,1-3-1-16,-1 3 0 16,2-4 0-16,-2 4 0 15,-5-2 0-15,-3-1-1 0,-9 3 1 16,-12-2-1-16,-3 1-4 16,-7-1 5-16,7-2 1 15,3 2 3-15,6-1-5 16,3 2 3-16,3-2-2 15,2 1 0-15,1-2 0 16,1 3 2-16,-3-4-2 16,-1 3-3-16,-3-2 3 15,-4 0 0-15,-1 1 0 16,-1-4-1-16,-6 0-2 16,0 1 3-16,-4-1 5 15,2 0-5-15,2 1 0 16,2 4 0-16,2-3 0 0,0 1 0 15,3 1 0 1,0-1 1-16,3 0-1 0,-2 0-1 16,6 1 1-16,-4 2 1 15,9-2 0-15,0 1 1 16,-3 0-2-16,4 1-1 16,-2 0 0-16,2-2 1 15,5 3 0-15,1-1 2 16,-1 0-2-16,2 2 0 15,2-3-1-15,1 2 0 16,-2 1 1-16,3-2 0 16,3 0 0-16,-2 0 0 15,4 1 0-15,-4 0 0 16,0-1-1-16,3 0 1 0,-5 2 1 16,4 0-1-16,-1 0-1 15,1 0 1-15,1 0 0 16,-1 0 0-16,0 0-1 15,3 0 2-15,-2 0-1 16,1 0 1-16,5 0-1 16,0 0 0-16,2 0 0 15,-1 0 0-15,-3 0 0 16,6 0 0-16,-5 0 1 16,2 0-2-16,-1 0 1 15,3 0 0-15,-2 0 1 0,2 0-1 16,-2 0-1-1,-1 0 0-15,-3 0 1 0,-3 0 0 16,1 0 1-16,0 0 0 16,3 0-1-16,-2 0 0 15,0 0 0 1,-2 0 1-16,3 0-1 0,0 0 0 16,0 0 2-16,2 0-2 15,2 0 0-15,-1-1 0 16,0-1 0-16,7-2 1 15,-2 2 1-15,-2-1-2 16,2 1 0-16,-7 1 0 16,4-1 0-16,0 0-1 15,3-1-1-15,-6 2 3 16,1-1-1-16,2 0 0 0,0-1 0 16,-1 1 0-16,2 1 0 15,1-3 2-15,0 3-4 16,6-1 4-16,0 0-1 15,2 2-1-15,-2-2 0 16,4 2 1-16,0 0-1 16,0 0-1-16,0 0-1 15,0 0-2-15,0 0 2 16,0 0-2-16,0 0 2 16,0 0-8-16,0 0-14 15,0 0-12-15,4 0-22 16,19-3-48-16,13-4-93 15,12-6-123-15</inkml:trace>
  <inkml:trace contextRef="#ctx0" brushRef="#br0" timeOffset="63921.3628">6153 7953 1 0,'0'0'40'0,"0"0"22"16,0 0-31-16,0 0 7 16,0 0 6-16,0-86 28 15,5 72-43-15,0 6 22 16,-1 1-13-16,-1 2 16 15,-2 0 0-15,1 3-6 16,-2 1-20-16,0 1-3 16,0 0 2-16,0 0-5 15,0 0-12-15,0 0 3 16,0 0-6-16,0 0-7 0,0 5-7 16,0 18 4-1,0 10 3-15,0 5 1 0,0 3 1 16,0 1 3-16,0 1-4 15,-2 0 6-15,-2 1-3 16,-4-1 3-16,2 0-2 16,-1 0 6-16,3 0-9 15,-2 1 6-15,1-2 0 16,-1 3-4-16,0-3 2 16,3-3-3-16,-1 0 1 15,1-6 2-15,-1-1-2 16,3-4 1-16,-4-5-5 0,1 0 7 15,0-2-5 1,0-3-2-16,1-4 0 0,2-3-1 16,-1 1 2-16,2-5-2 15,-1-5 2-15,1 2 0 16,0-4 0-16,0 0 0 16,0 0 3-16,0 0 1 15,0 0-3-15,0 0-2 16,0 0-16-16,-3-13-26 15,1-3-38-15,-3-3-51 16,0-4-148-16</inkml:trace>
  <inkml:trace contextRef="#ctx0" brushRef="#br0" timeOffset="64492.1453">5287 8039 91 0,'0'0'50'16,"0"0"-13"-16,0 0 23 15,0 0 32-15,0 0-3 16,0 0-8-16,9-34-13 16,-9 34-28-16,0 0-14 15,0 0-14-15,0 0-12 0,0 5-9 16,0 16 1-16,0 8 8 16,0 6 6-16,0 7-2 15,-4 1 5-15,-1 2 3 16,1 0-2-16,2-4-6 15,-2-1 3-15,3-5-4 16,-3-3-3-16,2-5 1 16,1-2 1-16,1-6-2 15,0-5-1-15,0-5-10 16,0-2-9-16,0-5-17 16,0-2-50-16,0 0-67 15,0 0 3-15</inkml:trace>
  <inkml:trace contextRef="#ctx0" brushRef="#br0" timeOffset="65054.0488">5303 8081 351 0,'0'0'2'0,"0"0"2"16,0 0 9-16,0 0 32 0,0 0-23 15,0 0-3-15,22-63 10 16,-16 56-16 0,2 3 1-16,-2-1 2 0,2 3-5 15,1-2-4-15,-1 1-5 16,6 1 2-16,2 1-3 15,1 1 1-15,-2 0-2 16,1 0-1-16,2 0 0 16,-4 0 0-16,2 6-2 15,-2 7 2-15,-3-1-2 16,-1 5 0-16,0-2 2 16,-7 5-1-16,4-1 1 15,-7 0 1-15,0-1 0 16,0-2 1-16,0-5-1 15,0-1-1-15,-9 1 1 0,-6-3 13 16,-5-2-6-16,-5-3 10 16,-3-3-10-16,1 0 5 15,-1 0 0-15,2 0 2 16,-2-5-5-16,4-4 3 16,0-1-10-16,8 4-2 15,4 1 3-15,5 0-3 16,6 5 0-16,-2 0-8 15,3 0-30-15,0 0-94 16,0 5-22-16,0 6 48 16</inkml:trace>
  <inkml:trace contextRef="#ctx0" brushRef="#br0" timeOffset="65761.1364">6557 8220 217 0,'0'0'34'0,"0"0"48"16,0 0 18-16,0 0-8 0,0 0-11 15,0 0-24-15,0-62-20 16,0 60 7-16,0 2-15 15,0 0-10-15,0 0-16 16,0 0-3-16,0 0-8 16,0 10-2-16,0 15 0 15,0 7 10-15,0 6 5 16,0 1-5-16,-3-1 0 16,2 1 1-16,-4-5 1 15,2 2-1-15,-1-6 2 16,4 1-3-16,-2-6 0 15,2-2 0-15,0 0 1 0,0-4 0 16,0-1 1-16,-4-2-1 16,4-7-1-16,-1 2 0 15,1-5-3-15,0-1-11 16,0-2-11-16,0-3-15 16,0 0 2-16,0 0-3 15,0 0-26-15,0-11-94 16,0-10-90-16</inkml:trace>
  <inkml:trace contextRef="#ctx0" brushRef="#br0" timeOffset="66275.8127">6589 8251 160 0,'0'0'178'15,"0"0"-173"-15,0 0 23 16,0 0 40-16,0 0 34 16,0 0-70-16,22-46-3 15,-22 46-16-15,0 0-7 16,3 0-6-16,4 0-3 16,0 3 2-16,3 15-1 15,5 5 2-15,0 2 1 16,2 4-1-16,-3 2 2 15,7 0-2-15,-1-2 2 0,-2-2-2 16,-2-3 1-16,-1-3 0 16,-2-3-1-16,6-4 0 15,-7-2 1-15,-2-3 0 16,2-1-1-16,-6-5 1 16,-3 0 1-16,3-3 1 15,-5 0-2-15,5 0 14 16,-1-6 39-16,4-11-43 15,4-8 1-15,1-5 4 16,4-7-15-16,0-8 4 16,2-3-3-16,4-5 0 0,-7 4-2 15,3 9 0 1,-8 7 0-16,-3 10-1 0,-4 11-7 16,-1 3-5-16,-4 6-8 15,0 3-25-15,0 0-25 16,0 0-123-16,0 5 2 15,0 9 89-15</inkml:trace>
  <inkml:trace contextRef="#ctx0" brushRef="#br0" timeOffset="68801.9622">8369 8678 147 0,'0'0'34'15,"0"0"9"-15,0 0 6 16,0 0-15-16,0 0-23 15,0 0-11-15,0 0 0 16,0 9 7-16,4 5 5 16,2 2 7-16,1 3-3 15,0 3 13-15,0 0-13 16,1 0-9-16,-1 1-3 0,3-4-3 16,0-3 0-1,-3-5 3-15,2-1-2 0,0-6 2 16,1-2-1-16,3-2 9 15,2 0 19-15,1 0 8 16,2-10-17-16,5-2-15 16,-2-5-1-16,3 0-5 15,5-3 3-15,1 0-3 16,0 1 1-16,-2-1-1 16,-1 3-1-16,-2 4 0 15,-4 2 0-15,-8 3 1 16,0 3-1-16,-5 0 0 0,-2 3-5 15,-5 2-6 1,-1 0-61-16,0 0-29 0,0 2-63 16</inkml:trace>
  <inkml:trace contextRef="#ctx0" brushRef="#br0" timeOffset="72371.5379">3894 8231 30 0,'0'0'54'15,"0"0"-25"-15,0 0-22 16,0 0-2-16,0 0-2 16,0 0 7-16,0 0-3 0,-54-8-4 15,49 8-1 1,3 0 3-16,-9 0 1 0,2 0-5 16,0 0-1-16,-7 0 0 15,-5 0 1-15,0 0-1 16,-5 0 0-16,2 0 5 15,-1 2 5-15,8 1-7 16,0 0 2-16,6 2-3 16,-2-3 1-16,9 1 0 15,1-2 6-15,3-1 2 16,0 0-2-16,0 0-6 16,0 2 0-16,0-2-3 0,0 1-3 15,0 1-3 1,0 1 6-16,10 2 0 0,11 0 3 15,4 0 6-15,4-4 1 16,6-1-2-16,6 0 18 16,7 0-4-16,2 0-6 15,3-3-7-15,2-3-1 16,-3 0-1-16,0 2-7 16,-9-1 5-16,-3-1-5 15,-10 1 0-15,1 2 0 16,-10-2 0-16,-4 2 0 15,-4-1-3-15,-2 4 2 16,-1 0-11-16,2 0-9 16,-1 0 9-16,-2-1 4 15,0 1-1-15,-5-1 1 0,-1 1-6 16,1 0-10-16,-4 0 4 16,0 0-3-16,0 0-20 15,0 0-58-15</inkml:trace>
  <inkml:trace contextRef="#ctx0" brushRef="#br0" timeOffset="73265.4415">3575 8351 81 0,'0'0'33'0,"0"0"-31"16,0 0 11-16,0 0 17 16,0 0-4-16,0 0 1 15,0 0 6-15,0 0 9 16,0 0 9-16,0 0-7 15,0 0 2-15,0 0-9 16,0 0-10-16,0 0-8 16,0 0-6-16,0 0-12 15,0 0-1-15,0 0-12 16,0 6-6-16,0 8 2 16,0 10 13-16,4 6 3 15,2 1 0-15,-2 3 5 16,2 1-5-16,2 0 1 0,-2 2 0 15,1-4-1-15,0 0 2 16,-1-1-2-16,-1-2 1 16,3-4 1-16,-3-4-2 15,1-3 0-15,-4-4 0 16,0-5 1-16,3-2 1 16,-5-3-2-16,2-4 2 15,-2-1-2-15,0 0 2 16,0 0 1-16,0 0 1 15,0 0 0-15,0 0-2 16,0 0 4-16,0 0-4 16,0 0 2-16,0 0-4 15,0 0 0-15,0 0 0 0,0 0 0 16,0 0-1-16,0 0 1 16,0 0-3-16,0 0 1 15,0 0 2-15,0 0 0 16,0 0 0-16,0 0-1 15,0 0 2-15,0 0-2 16,0 0 1-16,0 0 0 16,0 0-1-16,0 0 0 15,0 0-1-15,0 0-7 16,0 0-6-16,0 0-4 16,0 0-7-16,0 0-7 15,0 0-10-15,0 0-26 16,0 0-1-16,-2-1-69 15</inkml:trace>
  <inkml:trace contextRef="#ctx0" brushRef="#br0" timeOffset="74988.3857">4864 9149 87 0,'0'0'400'0,"0"0"-371"15,0 0-1-15,0 0 38 16,0 0-4-16,0 0-16 16,0-49-27-16,0 49-19 15,0 0-5-15,0 18-6 16,0 15 5-16,0 8 6 16,0 7 7-16,0 0-2 15,-6 0-3-15,2-4 1 16,2-2 2-16,-3 0-4 15,4-6 0-15,-2 2 0 16,-1-8 0-16,2-3-2 16,-3-7-3-16,3-5-31 15,2-7-20-15,0-1-29 0,-1-5-89 16,-3-2-13-16,-4 0-17 16</inkml:trace>
  <inkml:trace contextRef="#ctx0" brushRef="#br0" timeOffset="75287.9599">4667 9534 432 0,'0'0'27'16,"0"0"-27"-16,0 0-7 16,0 0 7-16,0 0 7 0,-1 89 22 15,1-65-8-15,6-3 4 16,4 1 1-16,1-3-4 15,-1-7 0-15,0-1-1 16,1-7-19-16,-5-4 12 16,1 0 15-16,5 0 9 15,0 0-5-15,5-8-7 16,3-9-14-16,-1 1-8 16,3 0-4-16,0 2 0 15,4 5-21-15,2 4-39 16,7 5-41-16,3 0-103 15,1 0-8-15</inkml:trace>
  <inkml:trace contextRef="#ctx0" brushRef="#br0" timeOffset="75952.5362">5623 9626 574 0,'0'0'14'16,"0"0"-5"-16,0 0 2 15,0 0-11-15,0 0 1 16,0 0-1-16,0 62 11 16,1-30-6-16,1 1 2 15,-2 1 2-15,0 0-6 0,1-3 1 16,2 5-3-16,1-2 1 15,0-5-2-15,2 1 0 16,-3-8-1-16,6-5 1 16,-5-3-9-16,-3-6-3 15,2-5-21-15,-1-3-5 16,-2 0 25-16,1-11 13 16,0-16 0-16,-1-10 0 15,0-8 0-15,0-5 1 16,0-3 0-16,0 4 0 15,-1 1 5-15,-2 6 16 16,-3 2 8-16,4 4-16 16,2-1 4-16,0 5 4 15,0 0-8-15,4 3-9 16,8 3 4-16,2 6-7 0,0 3-2 16,-2 6-1-1,-4 6 0-15,6 0 1 0,0 4 2 16,2 1-2-16,4 0-1 15,-2 1-3-15,-2 16-4 16,-2 4 0-16,-3 4 6 16,-3 4 2-16,-8 1 0 15,0 0 0-15,-10-4 0 16,-14-2 0-16,-7-2 2 16,-3-7 0-16,1-4 1 15,3-4-2-15,2-4 4 16,5-2-4-16,7-1 0 0,3 0-2 15,3 0-2-15,8 2-19 16,-2 3-21-16,4 1-72 16,0 4-55-16,0 1 94 15,14-3-33-15</inkml:trace>
  <inkml:trace contextRef="#ctx0" brushRef="#br0" timeOffset="76252.2901">6061 9783 381 0,'0'0'75'0,"0"0"-38"15,0 0 55-15,0 0-18 16,0 0-18-16,0 0-31 15,0 0-19-15,0 0-6 16,0 0 0-16,2 0-10 16,2 0 4-16,9 0 6 15,4 2 6-15,8 3-5 16,3-1-1-16,5-2-21 16,1 4-30-16,-3-5-24 15,1 1-66-15,-2-2-63 0</inkml:trace>
  <inkml:trace contextRef="#ctx0" brushRef="#br0" timeOffset="76656.5141">6475 9575 434 0,'0'0'33'0,"0"0"5"0,0 0 44 16,0 0-2-16,0 0-28 15,0 0-32-15,0-16-20 16,0 16-8-16,0 9-1 15,0 12 4-15,0 9 5 16,0 4 0-16,0 6 0 16,0 0 5-16,0 0-5 15,0-2 1-15,0-2 1 16,0-5-2-16,0-2 0 16,0-3-2-16,0-6 2 15,0-3-14-15,0-5-30 16,0-6-11-16,0-2-54 0,-3-4-48 15,-3 0 31-15</inkml:trace>
  <inkml:trace contextRef="#ctx0" brushRef="#br0" timeOffset="77079.2213">6470 9686 22 0,'0'0'280'0,"0"0"-212"16,0 0 9-16,0 0 35 15,0 0-42-15,0 0-26 16,10-73-28-16,-8 73-11 16,1 0-5-16,1 0-7 15,7 13-2-15,3 9 2 0,2 5 2 16,-1 6 5-16,2-2 6 16,-2-1-3-16,-3-3 1 15,6-2 1-15,-8-3-4 16,1-4-1-16,2-5 1 15,-6-4 0-15,0-3 0 16,-2-2 3-16,0-4-1 16,-2 0 1-16,-1 0 5 15,0 0 6-15,8-4 26 16,-2-15-18-16,7-4-13 16,0-6 2-16,3 0-5 15,-2-3 1-15,2 0-6 16,-3 3 0-16,0 5-2 15,-1 5 3-15,-7 4-3 0,3 3 0 16,-7 6-1-16,2 5-11 16,-5 1-25-16,2 0-30 15,3 0-58-15,4 0-223 16</inkml:trace>
  <inkml:trace contextRef="#ctx0" brushRef="#br0" timeOffset="77890.0027">7267 9560 101 0,'0'0'63'0,"0"0"-27"15,0 0 15-15,0 0 16 16,0 0-6-16,0 0 0 16,-10-10-15-16,10 10-20 15,0 0-17-15,0 0-1 0,0 0-8 16,0 0-11-16,13 0 11 15,21 0 13-15,11 0 10 16,13 0-10-16,4 0-8 16,3 0-4-16,0 0 2 15,-4 0-3-15,-7 0 1 16,-13 0 2-16,-8 0-3 16,-8 0-4-16,-11 0-13 15,-4 0-70-15,-10 0-11 16,0 0-22-16,0 0 7 15</inkml:trace>
  <inkml:trace contextRef="#ctx0" brushRef="#br0" timeOffset="78351.7574">7581 9571 219 0,'0'0'98'0,"0"0"-83"15,0 0 35-15,0 0-12 16,0 0-32-16,0 0 2 16,1 30 4-16,13-7 24 15,-3 4-10-15,3 2-16 16,2 2 6-16,-3 2-3 16,1 0 3-16,-2-2-5 0,1-2 3 15,-4-2-8 1,-2-2-4-16,-6 0 1 0,-1-4 0 15,0-3 1-15,0-1-3 16,-8-6 1-16,-10-2 4 16,-2-2-3-16,-8-6 2 15,-2-1 1-15,-7 0-3 16,-4-3 1-16,-4-11-2 16,4-2 1-16,0 1 11 15,4 0 5-15,5 3-9 16,12 3-5-16,6 3 0 15,6 3-4-15,6 1-1 16,2 2 0-16,0-2-2 16,0 2-25-16,5 0-42 15,17 0-14-15,9 0-3 0,7 0-63 16,7 0-35 0</inkml:trace>
  <inkml:trace contextRef="#ctx0" brushRef="#br0" timeOffset="78808.676">7978 9803 271 0,'0'0'273'15,"0"0"-270"-15,0 0 13 0,0 0-16 16,0 0 2-1,0 0-2-15,-7 28 5 0,7-11 5 16,0-1-4-16,0-2-5 16,6 1-1-16,6-1-4 15,2-3 4-15,6-1 2 16,2-3 3-16,0-5-5 16,4-2-22-16,-6 0-1 15,-4-7 5-15,-3-9 18 16,-2-2 5-16,-8 0 2 15,1 4 1-15,-4 2 18 16,0 5 9-16,0 2-5 16,0 3 10-16,0 2-16 15,0 0-22-15,0 0-2 0,0 0-10 16,0 12 2-16,0 6 7 16,3 3 0-16,-3 2 1 15,4 0 1-15,-4-1 0 16,0-4-1-16,2 2-2 15,0-6-26-15,3-3-28 16,2-3-77-16,6-6-36 16,1-2-86-16</inkml:trace>
  <inkml:trace contextRef="#ctx0" brushRef="#br0" timeOffset="79204.6095">8325 9864 385 0,'0'0'60'15,"0"0"-56"-15,0 0 5 16,0 0-8-16,0 0 5 16,0 0 8-16,42 27-8 15,-30-10 3-15,-4 1-8 16,1-4 3-16,-2-1-4 16,-2-5 4-16,-5-3-4 15,0-3-8-15,2-2 8 16,-2 0 11-16,5-2 8 15,1-13-5-15,1-5-13 16,5-3 4-16,-1 3-4 16,0 2 1-16,1 6 1 15,-6 6-2-15,2 4 7 0,-4 2-8 16,2 0-5-16,0 2-3 16,4 12-3-16,-2 7 3 15,2-5 8-15,0 4 10 16,-1-5-7-16,-1 2-2 15,2-4 2-15,0-3-3 16,2-4-1-16,4-6-48 16,8 0-36-16,0 0-68 15,4-12-26-15</inkml:trace>
  <inkml:trace contextRef="#ctx0" brushRef="#br0" timeOffset="79419.8334">8819 9776 175 0,'0'0'66'0,"0"0"42"15,0 0-14-15,0 0-12 16,0 0-30-16,0 0-22 16,-17-26-26-16,1 36 2 15,-2 11-3-15,-2 6-2 16,3 2 0-16,6 0 0 16,4 2 0-16,3-2 3 15,4-2-4-15,0-5-1 16,4-2-9-16,13-6-28 15,10-3-41-15,6-11-17 16,3 0-40-16,6 0-66 16</inkml:trace>
  <inkml:trace contextRef="#ctx0" brushRef="#br0" timeOffset="79698.3646">9084 9617 387 0,'0'0'43'15,"0"0"20"-15,0 0 34 16,0 0-44-16,0 0 1 16,0 0-32-16,0-52-22 15,1 57-9-15,1 17 0 16,0 10 9-16,1 9 2 16,1 4 1-16,3 0-2 15,-1 0 1-15,2-4-1 16,-2-2 0-16,-1-3-1 0,4-5 0 15,-3-6-1-15,-2-4-2 16,2-5-27-16,-2-5-19 16,-4-6-53-16,0-5-85 15,0 0-35-15</inkml:trace>
  <inkml:trace contextRef="#ctx0" brushRef="#br0" timeOffset="80135.2019">8970 9896 445 0,'0'0'47'0,"0"0"-15"0,0 0 17 16,0 0-14-16,0 0-22 16,0 0-5-16,93-22-6 15,-53 18-1-15,1-2 2 16,2 1-3-16,-1-2-1 15,-2 2-2-15,-7-2-25 16,-7-2-37-16,-11 3 5 16,-6 2 5-16,-8 0 36 15,-1 0 15-15,0 2 4 16,0 2 29-16,0 0 1 16,0 0 11-16,0 0 6 15,0 0-8-15,0 0-9 16,0 0-14-16,0 0-9 15,0 6-5-15,0 8-1 0,0 7 8 16,0 4 0-16,3-2-4 16,-2 0-4-16,2-2 4 15,1-2-5-15,-2-3 0 16,3-2 0-16,-4-4-21 16,0-4-27-16,-1-2-62 15,4-4-11-15,4 0-26 16,0-13-48-16</inkml:trace>
  <inkml:trace contextRef="#ctx0" brushRef="#br0" timeOffset="80278.9323">9434 9647 205 0,'0'0'61'16,"0"0"16"-16,0 0 15 16,0 0-7-16,0 0-42 15,0 0-43-15,-2-65-8 16,2 65-133-16,0 13-49 15,13 3 77-15</inkml:trace>
  <inkml:trace contextRef="#ctx0" brushRef="#br0" timeOffset="80935.8287">9581 9767 463 0,'0'0'12'0,"0"0"-7"16,0 0 9-16,0 0 30 0,0 0-19 15,0 0-13-15,-45 95 1 16,45-79-9-16,5-3-2 16,10-1-2-16,5-3 0 15,3-5 5-15,-2-2 2 16,-2-2-5-16,-7 0 7 16,0-17-8-16,-10-6 1 15,-2-1-2-15,0-1 1 16,0 4 2-16,0 5 1 15,0 7 2-15,0 3 1 16,0 3 0-16,0 3-5 16,0 0-2-16,0-1-5 15,1 1-11-15,12-2 9 0,8 0 6 16,4 2-2-16,-2-1 3 16,2-2 0-16,-3 1 3 15,-3 1-3-15,-3 1 0 16,-2 0 2-16,-4 0 4 15,-1 3-6-15,-4 9-5 16,-1 3 5-16,-1 1 1 16,-2 1 3-16,-1-2-4 15,0-3 1-15,0-5 3 16,0-5-2-16,0-1 0 16,0-1 1-16,0 0 4 15,3 0 3-15,3 0-1 0,1-10 4 16,4-5-9-1,3-4 4-15,0 1-6 0,2 1 3 16,-3 7 3-16,-2 4-6 16,-2 2 0-16,-3 4-2 15,2 0-1-15,-1 0-3 16,1 2 0-16,3 10-4 16,-1 6 4-16,0 0 2 15,-2 0 2-15,0 3 2 16,-3-1-2-16,2-1-9 15,-1-2-9-15,-3-2-25 16,2-1-55-16,5-4-40 16,5-2-43-16</inkml:trace>
  <inkml:trace contextRef="#ctx0" brushRef="#br0" timeOffset="81339.0204">10621 9397 474 0,'0'0'72'0,"0"0"-10"16,0 0 10-16,0 0 3 16,0 0-32-16,0 0-24 15,0-7-18-15,0 7-1 16,0 0-7-16,0 3 0 15,0 14 4-15,3 5 2 16,3 4 1-16,-2-1-4 16,3 2-27-16,-3 3-15 15,3 0-35-15,-3 1-87 0,-1-2-58 16</inkml:trace>
  <inkml:trace contextRef="#ctx0" brushRef="#br0" timeOffset="81568.2247">10618 9907 230 0,'0'0'39'0,"0"0"-39"16,0 0 32-16,0 0 16 16,0 0 11-16,0 0-2 15,0 23-16-15,0-23-15 0,0 1 1 16,0-1-14-16,0 0-6 15,0 0-6-15,0 0-1 16,0 2-6-16,9-2-37 16,7 0-42-16,4 0-79 15</inkml:trace>
  <inkml:trace contextRef="#ctx0" brushRef="#br0" timeOffset="81868.1579">10837 9830 473 0,'0'0'53'0,"0"0"-20"15,0 0 31-15,0 0 8 16,0 0-28-16,0 0-34 16,46-15-4-16,-22 11 0 15,-1 3 0-15,2 1 0 16,-6 0 0-16,-1 0 7 15,-2 0-4-15,-5 0 1 16,-4 0-1-16,-2 0 0 16,-2 0 4-16,-3 0-8 15,0 0-5-15,0 0 0 16,0 0-5-16,4 0-17 16,2 0-52-16,12 1-22 0,12 1-115 15</inkml:trace>
  <inkml:trace contextRef="#ctx0" brushRef="#br0" timeOffset="82568.7377">12234 9195 407 0,'0'0'8'16,"0"0"20"-16,0 0 50 15,0 0-29-15,0 0-18 16,0 0-22-16,-5-33-9 0,1 53-9 16,-1 14 9-16,2 7 9 15,1 8 1-15,2 3-1 16,0 2-4-16,0-2 0 16,0 1 0-16,3-5-4 15,8-3 2-15,-3-5-1 16,-1-5-2-16,3-9 0 15,-2-1 0-15,1-8-28 16,0-3-32-16,2-4-70 16,0-6-40-16,-6-4-19 15</inkml:trace>
  <inkml:trace contextRef="#ctx0" brushRef="#br0" timeOffset="83284.3064">12044 9240 402 0,'0'0'1'16,"0"0"-2"-16,0 0 2 15,0 0 22-15,6-97 4 16,8 80 11-16,1 5-4 15,8 1-25-15,6-1 4 0,5 5-5 16,7-2-2-16,5 4-5 16,4 5 6-16,7 0-2 15,2 0 4-15,4 18 3 16,-5 4-6 0,-4 10 4-16,-8-1-5 0,-10 3-4 15,-10 4-1-15,-6-1-3 16,-12 0 2-16,-8 0 2 15,0 0-2-15,-22 1 2 16,-10-7 0-16,-11-2 2 16,0-8 0-16,-4-7-3 15,3-4 2-15,12-6-1 16,2-3 2-16,13-1 0 16,8 0-1-16,4 0 1 15,5 0 1-15,0 0-1 0,0 0-3 16,0 0-1-1,0 0-10-15,17 6 4 0,8 7 6 16,9 5 2-16,0 2-1 16,3 2 0-16,2 5 0 15,-3 0 0-15,-2-3 0 16,-5 5-3-16,-9-6 3 16,-3 0-4-16,-10-4 3 15,-7-3-1-15,0-2-1 16,-14 1 3-16,-16-4 0 15,-12-1 3-15,-6-6 1 16,-7-2-4-16,-2-2 1 16,-2 0 2-16,1 0-2 0,3-12 0 15,2 0 4-15,7 1-2 16,4 0 5-16,14 4-8 16,7 2 4-16,10 4-4 15,7-1 0-15,1 1-6 16,3 1-10-16,0-2-37 15,17-3-86-15,14-1-86 16</inkml:trace>
  <inkml:trace contextRef="#ctx0" brushRef="#br0" timeOffset="83740.1379">12963 9517 375 0,'0'0'3'0,"0"0"0"16,0 0 3-16,-111 9 1 16,91 10-1-16,3 4 0 15,6 1 1-15,4-1-4 16,6 0 0-16,1 0-3 15,0-4 0-15,12-1-3 16,7-6 2-16,8-4 2 16,5-6 7-16,2-2 16 15,-2 0-24-15,-5-12-2 0,-4-11 2 16,-3-2 6 0,-6-5-5-16,-2 3 11 0,-3 6-4 15,-4 7 60-15,-2 8-16 16,-3 3-8-16,0 3-24 15,0 0-20-15,3 3-14 16,1 17 5-16,4 6 9 16,4 4 2-16,2-1-2 15,0 0-1-15,0-2-2 16,2-4-22-16,-5-4-41 16,1-7-58-16,-6-6-11 15,-3-6-46-15</inkml:trace>
  <inkml:trace contextRef="#ctx0" brushRef="#br0" timeOffset="84151.796">13202 9540 486 0,'0'0'12'16,"0"0"-11"-16,0 0-2 15,0 0 2-15,0 0-1 16,54 97 1-16,-44-76 0 15,-6-5-1-15,1-7 1 16,-3-4-1-16,-2-3 1 16,0-2 9-16,0 0 11 15,0-7-1-15,0-13-13 0,1-3 0 16,9-2 5-16,4-5-2 16,3 2-10-16,8 5 2 15,-5 6-2-15,1 7 1 16,-1 7 2-16,-2 3 1 15,1 0-4-15,3 9 0 16,1 12-4-16,0 4 4 16,-4 3 0-16,1 4 0 15,-6-1-1-15,0-2 1 16,-1-3 0-16,-5-4 0 16,0-7 0-16,-4 0-7 0,-2-5-21 15,1-3-37-15,0 0-33 16,6-7-41-16,2 0-15 15</inkml:trace>
  <inkml:trace contextRef="#ctx0" brushRef="#br0" timeOffset="84634.8021">13926 9220 576 0,'0'0'12'0,"0"0"-12"16,0 0-18-16,0 0 8 15,0 0 10-15,3 116 7 0,-3-59-1 16,0 5 3-16,1 0 3 16,0-4-2-16,6-7 0 15,-4-5-9-15,4-8 1 16,-1-9 1-16,2-8-2 15,-3-8 2-15,-2-9-3 16,0-1 3-16,-3-3 0 16,0 0 6-16,0-7 12 15,0-14-19-15,-14-6-1 16,-4-2-2-16,-3 0 1 16,-4 4-14-16,-5 9 4 15,1 7 6-15,-4 5-7 16,5 4 10-16,2 2-1 15,8 13 0-15,1 6 1 0,3 2 1 16,8 1-2-16,2-4 2 16,4 1 2-16,0-3-2 15,7-4 0-15,15-2 3 16,5-1 2-16,14-7 1 16,6-2-6-16,9-2-28 15,5 0-70-15,4-5-80 16,8-14-48-16</inkml:trace>
  <inkml:trace contextRef="#ctx0" brushRef="#br0" timeOffset="85152.0021">14909 9188 639 0,'0'0'0'0,"0"0"-1"15,0 0-6-15,0 0-3 16,0 0 0-16,0 0 10 16,0 124 11-16,0-66 8 15,0 0-12-15,0 1 0 16,0-6-7-16,0-6 7 16,0-8-7-16,2-9 2 0,5-7 0 15,-6-9-2 1,1-5 3-16,-2-9-3 0,0 2 1 15,0-2 7-15,0 0 4 16,0-9 2-16,0-16-14 16,-2-2-10-16,-13-3-7 15,-4 4 3-15,-6 4 6 16,-5 7 2-16,-4 8-5 16,0 7 5-16,1 0 4 15,-3 2 0-15,2 19 1 16,6 2-3-16,5 1 4 15,6 1-2-15,10-2 2 16,5-1-3-16,2-1 3 16,0-4 0-16,5-2 2 15,15-3-2-15,5-3 8 0,9-4 3 16,6-4 0-16,2-1-6 16,2 0-5-16,-4 0-5 15,1-11-36-15,-3-8-63 16,0-3-76-16,-4-3-19 15</inkml:trace>
  <inkml:trace contextRef="#ctx0" brushRef="#br0" timeOffset="85364.5058">15106 9547 222 0,'0'0'82'0,"0"0"-11"16,0 0 39-16,0 0-12 15,0 0-49-15,0 0-23 0,7-15-26 16,-7 17-2-16,0 18-5 15,0 4 7-15,0 6 0 16,0 0 4-16,0-1-2 16,0 0-1-16,1-4-1 15,1-2 2-15,2-7-2 16,-3-5-28-16,1-2-48 16,3-9-78-16,-4 0-42 15</inkml:trace>
  <inkml:trace contextRef="#ctx0" brushRef="#br0" timeOffset="85534.7714">15184 9278 489 0,'0'0'12'16,"0"0"-8"-16,0 0 2 15,0 0-6-15,0 0-12 16,0 0-95-16,29 16 32 15,-6 3-80-15</inkml:trace>
  <inkml:trace contextRef="#ctx0" brushRef="#br0" timeOffset="87159.3334">15530 9532 323 0,'0'0'0'15,"0"0"-4"-15,0 0 4 16,0 0 30-16,-90 41-2 16,66-25-11-16,5 2-9 15,1 1 5-15,6 2-11 16,1-5 0-16,7 3 1 16,-1-5-3-16,5-2 0 15,0-5 0-15,0-4-2 16,5-1 2-16,6-2 0 15,2 0 23-15,5-7-5 16,-1-10 2-16,2-7 0 16,-4-3 13-16,1 1-18 0,-4-1-4 15,-1 8 18-15,-4 6-1 16,-3 7 14-16,-1 4-21 16,-3 2-21-16,0 0-2 15,0 0-12-15,0 18 1 16,2 4 8-16,1 5 5 15,-1-1 3-15,4-1-2 16,1-2-1-16,4-5-13 16,3-1-24-16,4-6-27 15,5-4-27-15,1-7-12 16,3 0-6-16,0 0 48 16,-6-6 37-16,-3-9 24 15,-5-6 7-15,-4 0 12 0,-7 1 24 16,1 5 29-1,-3 5 18-15,0 4 22 0,0 6-42 16,0 0-45-16,0 0-23 16,0 0-2-16,-4 3 0 15,-5 9-1-15,2 1 2 16,0-1-1-16,6-1 1 16,1 1-2-16,0-5-1 15,0-1-5-15,1-4-7 16,12-2 14-16,1 0 10 15,1 0 0-15,4-8-1 16,1-8-2-16,-4-5-2 16,3 1-2-16,-2-1 1 15,-2 4-2-15,0 2-1 0,-10 7 3 16,0 6-3-16,-4 2-1 16,-1 0-7-16,0 0-15 15,0 16 5-15,0 9 17 16,0 2 8-16,0 2-4 15,0 3-3-15,0 5 0 16,8 4-1-16,3 1 0 16,5 4 5-16,7-3-4 15,-3 2 0-15,3-3 0 16,-7-3-1-16,-3-2 0 16,-8-5 0-16,-3-7-1 15,-2-6-3-15,0-7-13 16,-20-10 5-16,-1-2 12 0,-6 0 6 15,3-18-2-15,5-8 4 16,7-4 6-16,9-5 13 16,3-6-15-16,0 0-1 15,23-3-5-15,3 6-6 16,7 0-1-16,2 6-1 16,-1 5-1-16,-2 7-4 15,-8 5-8-15,-3 9 9 16,-6 2 5-16,-2 4 1 15,-1 0-3-15,-1 0 0 16,-2 4 1-16,-2 3-14 16,2 4-3-16,0-4 9 0,-1 0 3 15,2-3 0-15,3-4 6 16,4 0 1-16,5 0 4 16,4-6 9-16,-2-6-5 15,1-5 1-15,-2 0-1 16,-4 3 12-16,-4 2-10 15,-7 5-1-15,-4 4-8 16,-2 2-1-16,-2 1-13 16,1 0-27-16,-1 0-12 15,4 0-19-15,2 0-32 16,-3 0 61-16,4 0 1 16,-1-4 20-16,-1-3 6 15,-2-3 15-15,-3 1 0 0,0 0 48 16,0 2 37-1,0 7-22-15,-3 0-11 0,-9 0-25 16,-3 0-23-16,-3 14-3 16,8 0 1-16,4-1-2 15,6 0-1-15,0 0-3 16,0-5-3-16,16-2-2 16,8-4 9-16,6-2 31 15,2 0-23-15,-2-4-4 16,-2-10-1-16,-1-5-1 15,0 0 1-15,-4-1 4 16,-2 4-4-16,-8 7 10 0,-6 4 24 16,-5 5-14-16,-2 0-23 15,0 0-7-15,2 10-19 16,-1 8 26-16,1 4 2 16,1-2 2-16,3 2 3 15,-1-8-5-15,3-3-2 16,1-3-3-16,2-6-3 15,0-2 6-15,7 0 9 16,2-5-2-16,3-9-5 16,-2 1 1-16,-3-1-1 15,-6 6 3-15,-4 4-1 16,-7 3 9-16,-1 1-9 16,0 0-4-16,0 0-11 0,0 0 0 15,0 3-14 1,0 9 10-16,0 3-45 0,0-5-34 15,0 0-16-15,0-5-70 16</inkml:trace>
  <inkml:trace contextRef="#ctx0" brushRef="#br0" timeOffset="87334.438">17068 9742 488 0,'0'0'43'0,"0"0"-1"15,0 0 34-15,0 0 6 0,0 0-15 16,0 0-25 0,3-14-37-16,-3 14-5 0,0 0-16 15,0 0-75-15,-10-1-231 16</inkml:trace>
  <inkml:trace contextRef="#ctx0" brushRef="#br0" timeOffset="89560.0842">12188 10193 185 0,'0'0'3'0,"0"0"0"15,0 0 1-15,0 0 19 16,0 0 1-16,0 0-6 15,0 0 11-15,32 3 7 16,-15 3-15-16,3-3-3 16,8 4 16-16,12-1-18 15,12 1 2-15,11 1 4 16,14 2-3-16,6 2-6 0,7-3-5 16,-1 0-6-16,0 3 2 15,4-4-3-15,0 4 1 16,1-1 2-16,-1 2-4 15,-5-3 1-15,-3 1 2 16,-4-3 4-16,-11-3 3 16,-11 0 2-16,-11-2 9 15,-13-2-13-15,-7 2 4 16,-8-3-7-16,-9 0 8 16,-4 0 3-16,-7 0-3 15,0 0 1-15,0 0-8 16,0 0-6-16,0 0-4 15,0 0-1-15,0 0-18 16,0 1-37-16,0 3-43 16,0 3-70-16,0-3 36 0</inkml:trace>
  <inkml:trace contextRef="#ctx0" brushRef="#br0" timeOffset="90267.0721">14607 10535 12 0,'0'0'19'16,"0"0"35"-16,0 0-25 15,0 0 2-15,0 0-2 16,0 0 1-16,-83-20-9 15,78 20 14-15,5 0-8 16,0-2-12-16,0 2-13 0,0 0-2 16,21 0 0-16,22 0 0 15,21 2 9-15,18 8-8 16,15-2-1-16,5 3 3 16,1 0-3-16,6-3 0 15,5 2-3-15,4-4 1 16,3-2-5-16,8-1-5 15,7-1-25-15,4-2 6 16,7 0 1-16,0 0 10 16,-9 0 18-16,-14 0-26 15,-15 0 28-15,-18 0 16 16,-14 0-7-16,-9 4 2 0,-14-1 0 16,-14-2-10-1,-15-1 14-15,-11 0-9 0,-10 0 17 16,-4 0 6-16,0 0 4 15,0 0-1-15,0 0-14 16,0 0-1-16,0 0-12 16,0 0 11-16,0 0-13 15,0 0-3-15,0 0-1 16,0 0-1-16,0 0-3 16,0 0-5-16,0 0-3 15,0 4-23-15,-4 0-18 16,-11 0-34-16,-4-1 62 15</inkml:trace>
  <inkml:trace contextRef="#ctx0" brushRef="#br0" timeOffset="91660.3944">5215 7981 456 0,'0'0'0'0,"0"0"-109"16,0 0 3-16,0 0 62 15,0 0 4-15,0 0-16 16</inkml:trace>
  <inkml:trace contextRef="#ctx0" brushRef="#br0" timeOffset="92006.3815">7644 8115 432 0,'0'0'0'0,"0"0"-233"0,0 0 213 16,0 0 5-16,0 0-15 15,0 0 21-15,-65-19-32 16</inkml:trace>
  <inkml:trace contextRef="#ctx0" brushRef="#br0" timeOffset="92337.0521">5169 8193 403 0,'0'0'0'15,"0"0"-183"-15,0 0 19 16,0 0 117-16</inkml:trace>
  <inkml:trace contextRef="#ctx0" brushRef="#br0" timeOffset="96300.0215">16894 5416 513 0,'0'0'18'0,"0"0"-10"16,0 0 15-16,0 0 15 16,0 0-13-16,0 0-9 15,0 0-9-15,-1-4-6 16,1 15 0-16,5 10 9 16,9 7 22-16,-1 4-8 15,4 3 6-15,3 6-1 16,5 1-11-16,4 6-2 15,4-3 1-15,-3 2-6 16,8-5-2-16,-7-5-2 16,2 0 0-16,0-3-3 15,-7-3-2-15,-2-6-2 16,-4-2 0-16,-6-8 0 0,-5-2 2 16,-4-4-2-16,0-4-4 15,-3 1-15-15,1-6-13 16,-3 0-8-16,0 0-11 15,1 0-4-15,3 0 8 16,0-9-68-16,4-16-203 16</inkml:trace>
  <inkml:trace contextRef="#ctx0" brushRef="#br0" timeOffset="96655.5337">17444 5589 430 0,'0'0'20'16,"0"0"-12"-16,0 0 52 15,0 0 4-15,0 0-31 16,0 0-20-16,0-14-13 16,-14 14 0-16,-10 12 0 15,-11 12 10-15,-9 5 7 16,-5 1-7-16,0-2 0 15,0 0-3-15,0 1-1 16,3-1-1-16,5-2-3 16,6 3-1-16,2-7 3 15,5-2-4-15,5-2 1 0,2-3 0 16,4 2-1-16,0-6 0 16,5 0-1-16,-1-3-16 15,3-2-14-15,0-2-30 16,4-2-75-16,2-2-25 15,4 0 23-15</inkml:trace>
  <inkml:trace contextRef="#ctx0" brushRef="#br0" timeOffset="97100.876">16683 5762 219 0,'0'0'35'0,"0"0"-33"15,0 0 24-15,0 0 35 16,0 0-1-16,0 0-1 16,-19-7-19-16,19 7-17 15,0 0-13-15,0 0-3 16,0 0-4-16,0 0-3 15,12 0 0-15,20 0 10 16,18 0 12-16,20 3 10 16,9 1-13-16,4-1-11 15,3 0 9-15,-3 0-6 16,-2-1 0-16,-9 0-2 0,-13 0 3 16,-13-2-7-16,-13 0 2 15,-12 0-1-15,-9 0 1 16,-5 0-3-16,-7 0 3 15,0 0-3-15,0 0-3 16,0 0-1-16,0 0-10 16,0 0 1-16,0 0-10 15,-5-2-30-15,-2-3-13 16,-3-2-79-16,0-1-59 16</inkml:trace>
  <inkml:trace contextRef="#ctx0" brushRef="#br0" timeOffset="97590.2051">17219 5472 374 0,'0'0'9'0,"0"0"18"16,0 0 50-16,0 0-6 16,0 0-27-16,0 0-12 15,0-28-17-15,0 28 1 0,0 0-16 16,0 0-1-16,-4 2-8 16,-2 20-4-16,-1 10 12 15,-3 11 1-15,-4 9 3 16,0 6 6-16,-2 0-5 15,6-2 2-15,-1-2-4 16,3-6 5-16,1-4-1 16,2-3-4-16,-2-4 0 15,4-5 1-15,-1-2 0 16,3-5-3-16,1-2 0 16,-2-6 2-16,2-5 0 15,0-3 0-15,0-3-1 16,0-5 0-16,0-1 4 15,0 0 5-15,0 0 4 0,0 0 10 16,0 0-1-16,0 0-12 16,0 0-8-16,0 0-3 15,0-3-11-15,0-10-80 16,7-8-139-16</inkml:trace>
  <inkml:trace contextRef="#ctx0" brushRef="#br0" timeOffset="98983.6087">18285 5556 159 0,'0'0'45'16,"0"0"-23"-16,0 0 53 16,0 0 37-16,0 0-14 15,0 0-37-15,11-84-12 16,-11 80 0-16,0-1-15 15,0 2 2-15,0 3-12 16,0 0-3-16,0 0-13 0,0 0-8 16,0 0-7-1,0 11-6-15,-14 14 5 0,-10 14 8 16,-4 9 6-16,-2 5-1 16,5 4-3-16,1-2-1 15,4-1-1-15,0-3 0 16,2-5 1-16,2-4 0 15,3-7 2-15,3-3-3 16,2-7 0-16,1-2 0 16,3-9 0-16,1-4-15 15,1-4-16-15,2-4-12 16,0-2-39-16,0 0-35 16,0 0 16-16,16-19-87 15</inkml:trace>
  <inkml:trace contextRef="#ctx0" brushRef="#br0" timeOffset="99366.1877">18287 5551 333 0,'0'0'108'0,"0"0"-83"15,0 0 43-15,0 0 4 16,0 0-25-16,0 0-1 15,14-43-19-15,-14 43-8 16,1 0-10-16,0 0-8 16,2 0-1-16,3 0-7 0,1 8-2 15,4 15 1-15,2 8 3 16,1 6-3-16,0 4 8 16,-1 4 0-16,-1-2 3 15,-3 0 3-15,2 1 3 16,-2-5-8-16,-1-3 0 15,-2-3-1-15,-1-4 1 16,-2-5 0-16,2-5-1 16,-4-4 1-16,0-5-1 15,-1-5-2-15,0 1-6 16,0-6-31-16,0 4-30 16,0-4-27-16,0 0-18 15,-4 0-26-15</inkml:trace>
  <inkml:trace contextRef="#ctx0" brushRef="#br0" timeOffset="99633.4941">18078 5871 433 0,'0'0'49'16,"0"0"-5"-16,0 0 36 15,0 0-8-15,0 0-23 16,0 0-31-16,0-7-18 16,9 7-4-16,13-1 4 15,14 1 13-15,13 0-7 0,5 0-6 16,1 0-7-16,-1 0-34 16,-2 0-42-16,-3 0-45 15,-1 0-77-15,-3 0-29 16</inkml:trace>
  <inkml:trace contextRef="#ctx0" brushRef="#br0" timeOffset="100185.6671">18623 5979 280 0,'0'0'39'15,"0"0"-38"-15,0 0-1 16,0 0 42-16,0 0 36 0,0 0-56 15,22 6 17 1,3-3 6-16,7-3-15 0,2 0-17 16,-3 0-6-16,2-7-2 15,-4-6-4-15,-1-4 4 16,-3-6 1-16,-6-7-4 16,-2-10-1-16,0-7-2 15,-7-4-5-15,-4-3-10 16,-2 3 12-16,-4 6 4 15,0 6 0-15,0 6 7 16,-5 4-3-16,-4 6 11 16,-2 6-14-16,2 6 3 15,2 4 3-15,4 4-7 16,-1 1 0-16,0 2 0 0,-3 0-6 16,-6 5 3-16,-3 15 0 15,-3 4 2-15,-1 4 0 16,5 3-1-16,1 2 1 15,2 4 0-15,4 4 1 16,3 0 1-16,5 1 0 16,0-4 6-16,0 3 0 15,0-5-2-15,6-5 2 16,8 0-3-16,0-4-3 16,1-3 5-16,1 0-5 15,2-6 0-15,-2-3-1 0,2-2 0 16,-2-4 0-1,2-3-5-15,2-1-1 0,4-4-32 16,4-1-42-16,3 0-70 16,3-1-43-16</inkml:trace>
  <inkml:trace contextRef="#ctx0" brushRef="#br0" timeOffset="100460.2338">19189 5871 287 0,'0'0'224'15,"0"0"-214"-15,0 0 1 0,0 0-1 16,0 0-1-16,0 0-9 16,-4 20 0-16,1-1 3 15,3 1 5-15,-2 2 2 16,2-1-8-16,0-3 1 15,0 1 1-15,0-4-4 16,0-3 2-16,0-3-5 16,0 0-31-16,0-4-65 15,0-5-36-15,7 0-53 16</inkml:trace>
  <inkml:trace contextRef="#ctx0" brushRef="#br0" timeOffset="100635.6255">19295 5677 318 0,'0'0'182'0,"0"0"-180"16,0 0 7-16,0 0 1 16,0 0-10-16,0 0-25 15,8-9-82-15,6 25 20 16,4 1-28-16</inkml:trace>
  <inkml:trace contextRef="#ctx0" brushRef="#br0" timeOffset="101315.9276">19464 5840 237 0,'0'0'62'16,"0"0"-59"-16,0 0 1 15,0 0 29-15,0 0 10 16,0 0-30-16,-85 85-10 15,78-63-1-15,2 3-2 16,5-2 0-16,0-5-6 16,0 1 0-16,7-5 6 15,7-2 6-15,1-4 7 16,-3-7-1-16,-1-1-8 16,-3 0 12-16,0-16-2 15,-2-7-6-15,0-5 3 0,-2-4 22 16,1 2 3-1,-1 2-15-15,-3 3 9 0,2 9 3 16,-3 5-8-16,0 5-6 16,0 2-4-16,0 4-14 15,0 0-1-15,0 0-11 16,0 10-6-16,0 10 15 16,0 8 0-16,0 4 2 15,0 5 2-15,0 1-2 16,3 2 1-16,-1 2 5 15,-1-1-3-15,-1 1 3 16,0-1-4-16,0-1-1 16,0-1 0-16,0-6 4 15,0-2-5-15,0-6-1 0,0-2 1 16,0-7-1-16,-1-6 1 16,-4-3-9-16,2-5 3 15,-1-2 0-15,2 0 4 16,-6-2 2-16,-2-15 0 15,-1-3 0-15,-2-1-2 16,2-2 2-16,1-2 0 16,0 1 3-16,6-2-1 15,2-2 3-15,2 0 7 16,0 2 3-16,0 1 1 16,0 2-4-16,6 4 1 15,8-1-6-15,1 5-6 16,4 0-1-16,7 1-3 15,3 4-10-15,5 1-25 16,4 0-24-16,-1 2-45 16,1 1-30-16,-6-1-85 0</inkml:trace>
  <inkml:trace contextRef="#ctx0" brushRef="#br0" timeOffset="101670.1217">19728 6011 255 0,'0'0'8'16,"0"0"2"-16,0 0-4 15,0 0 38-15,0 0-20 16,0 85-12-16,0-63 3 16,0-1-6-16,0-5-4 0,0-6-2 15,0-4 0 1,0-6 1-16,0 0 2 0,0 0 24 16,0-16 60-16,11-8-80 15,7-4 2-15,5-5 0 16,4-1-8-16,4-2-4 15,-5 4 0-15,1 11-1 16,-10 4 1-16,-1 8 1 16,-5 7 0-16,-5 2-1 15,2 0 0-15,-2 2-2 16,3 20-6-16,-3 3-6 16,2 7 14-16,-3 4 6 15,0-3-2-15,-3-1 0 16,2-5-3-16,-4-3-1 15,0-5-34-15,2-3-60 0,0-8-28 16,4-7-66-16</inkml:trace>
  <inkml:trace contextRef="#ctx0" brushRef="#br0" timeOffset="102284.2964">20651 5591 607 0,'0'0'6'0,"0"0"-2"16,0 0 9-16,0 0 0 15,0 0-5-15,0 0-8 16,0 1-12-16,0 36 7 16,0 10 5-16,2 5 4 15,3 6-4-15,3 1 3 16,1 2-3-16,0-2 2 16,-1-6-2-16,1-5 2 15,-1-9-1-15,-4-8 2 16,-1-8-2-16,1-9-1 15,-4-7 1-15,0-6 1 16,0-1 4-16,0 0 9 0,0-11 17 16,0-16-20-16,0-12-12 15,0-7 4-15,0-12-4 16,-7-6 0-16,3-4-3 16,-3-8 3-16,0 3-1 15,-2 1-1-15,1 5 2 16,1 3 0-16,3 13 2 15,3 5-2-15,1 10 1 16,0 5-1-16,0 7-2 16,1 4 1-16,8 5-8 15,2 5 5-15,0 5-4 16,3 3 1-16,3 2-12 0,3 0-1 16,5 2 3-1,5 13-9-15,3 7-39 0,-3 6-3 16,1 4-34-16,-7-2-41 15,-2 2 26-15</inkml:trace>
  <inkml:trace contextRef="#ctx0" brushRef="#br0" timeOffset="102572.6954">20427 5790 366 0,'0'0'97'16,"0"0"-88"-16,0 0 30 15,0 0 65-15,0 0-38 16,0 0-44-16,27 0-21 15,5-4-1-15,6 4-2 16,13 0-1-16,11 0-7 16,2 0-45-16,3 4-123 15,-6 3-58-15</inkml:trace>
  <inkml:trace contextRef="#ctx0" brushRef="#br0" timeOffset="102966.9771">20941 5888 306 0,'0'0'101'0,"0"0"-98"16,0 0 36-16,0 0 80 16,0 0-44-16,0 0-37 15,-6 0-31-15,6 0-7 16,11 0 0-16,13 0 1 16,9 0-1-16,2-3-24 15,-3-7-7-15,-6-3 14 16,-7-3 9-16,-12 1 7 0,-7-1 1 15,0 1 2-15,0 1-1 16,-18 5 2-16,-3 2-1 16,-4 4-2-16,3 3 0 15,-3 0 5-15,0 0-4 16,2 10-1-16,4 5 0 16,2 4-2-16,4 2 0 15,4 3 1-15,2 2 1 16,3-2 0-16,4 0 0 15,0-3-1-15,0-2-2 16,16-5 1-16,3-1 2 16,5-4 4-16,11-1-4 0,1-4-7 15,7-4-66-15,-4 0-109 16,-5-5-73-16</inkml:trace>
  <inkml:trace contextRef="#ctx0" brushRef="#br0" timeOffset="103348.6558">21228 5804 372 0,'0'0'42'15,"0"0"-9"-15,0 0 19 16,0 0-13-16,0 0-37 16,0 0-1-16,52 34-1 0,-32-6-2 15,-6 4 2 1,-1 1 6-16,-2-1 1 15,-6-4-5-15,-2-1 0 0,-3-8 0 16,0-6-2-16,0-7 1 16,0-2 0-16,-3-4 4 15,-9 0 25-15,1-12 0 16,-2-6 5-16,6-4 2 16,-3-3-13-16,10-2-12 15,0 1 0-15,0-1-8 16,0 0 3-16,6 4-5 15,11 4 3-15,4 1-4 16,3 4 2-16,7 4-3 16,3 4-18-16,4 6-36 15,1 0-20-15,-5 0-68 0,-5 0-86 16,-7 4-11-16</inkml:trace>
  <inkml:trace contextRef="#ctx0" brushRef="#br0" timeOffset="103882.1021">21629 5808 276 0,'0'0'101'0,"0"0"-93"16,0 0 13-16,0 0 10 15,0 0-31-15,0 0 9 16,2 68 11-16,-1-41 9 16,3-4-18-16,0 0-5 15,-4-2 2-15,3-8-2 16,-3-5-5-16,0-4 0 0,0-4 6 15,0 0 4-15,1 0 13 16,1 0 54-16,3-14-30 16,1-9-30-16,7-2-9 15,4-2-3-15,2 1-1 16,0 8-5-16,-4 2-1 16,-2 10-1-16,-3 6-2 15,0 0-4-15,2 0-2 16,2 15 3-16,-2 5 1 15,1 1-9-15,-4-4-9 16,-1-2-8-16,-6-5 8 16,0-5 4-16,-2-5 16 0,5 0 4 15,0-2 23-15,1-14-1 16,8-5-16-16,-1-1 3 16,3 3-1-16,-1-1-7 15,2 8 4-15,-4 2 3 16,-6 7 2-16,-3 3-4 15,0 0-6-15,2 0-10 16,3 16 2-16,-1 5 6 16,2 2 2-16,-2 0-2 15,-1-1 2-15,-3 0 0 16,-1-7-5-16,0-2-26 16,2-3-21-16,0-5-74 15,1-5-43-15,4 0-72 16</inkml:trace>
  <inkml:trace contextRef="#ctx0" brushRef="#br0" timeOffset="104088.6661">22173 5840 270 0,'0'0'83'16,"0"0"16"-16,0 0 0 16,0 0-37-16,0 0-32 15,0 0-30-15,6 10-11 16,-3 11 11-16,0 7 4 15,1 1-2-15,0-1 1 16,2 0-1-16,-1-2-2 16,-2-6 0-16,1-5-13 15,-4-5-43-15,0-7-97 0,2-3-94 16</inkml:trace>
  <inkml:trace contextRef="#ctx0" brushRef="#br0" timeOffset="104269.2031">22295 5442 573 0,'0'0'4'0,"0"0"11"16,0 0 17-16,0 0-1 16,0 0-14-16,0 0-17 15,-1-16-28-15,7 34-54 0,14 6-59 16,8-2-100-16</inkml:trace>
  <inkml:trace contextRef="#ctx0" brushRef="#br0" timeOffset="104768.1807">22670 5981 387 0,'0'0'0'16,"0"0"1"-16,0 0 1 16,0 0 11-16,0 0 32 0,0 0 9 15,53 49-18-15,-29-49-8 16,6 0-2-16,-1 0-7 16,1-12-1-16,1-11 6 15,0-7-12-15,-1-12-2 16,-4-6-10-16,2-11-4 15,-4-2 4-15,-2-4 0 16,0 6 0-16,-10 4-2 16,-2 10 2-16,-3 9 1 15,-6 7 2-15,-1 11 14 16,0 8-3-16,0 7-11 16,0 3-3-16,0 0-12 15,-14 16-8-15,-12 14 19 16,-8 11 1-16,0 8 1 15,1 4-1-15,9 3 0 0,4 0 2 16,9-2-2-16,4-9-5 16,7-5 5-16,0-3 0 15,0-6 1-15,13-6-1 16,5-2 0-16,2-8 0 16,2-2 0-16,5-4-2 15,0-4-12-15,5-2-40 16,4-3-108-16,5 0-126 15</inkml:trace>
  <inkml:trace contextRef="#ctx0" brushRef="#br0" timeOffset="105200.7754">23225 5919 376 0,'0'0'66'16,"0"0"-23"-16,0 0 46 15,0 0-6-15,0 0-51 16,0 0-22-16,10 0 2 16,14 0-1-16,7-6-3 15,4 1-7-15,-1-5 0 16,-4-3-1-16,-3-4-2 16,-6-6 1-16,-3-4-6 15,-8-1-3-15,-6 1 10 16,-4 4 2-16,0 4-2 15,-4 7 0-15,-10 6-3 0,-6 4 2 16,-1 2 0-16,-7 0-6 16,2 11 5-16,1 7-1 15,5 1-2-15,7 3 5 16,1 3-5-16,7 2-1 16,5 0 4-16,0-1-2 15,0-1 3-15,9-3-1 16,7-2-6-16,3-3 8 15,3-2 2-15,3-2-2 16,2-6-6-16,0-2-46 16,-3-5-38-16,0 0-69 15,-5-5-62-15</inkml:trace>
  <inkml:trace contextRef="#ctx0" brushRef="#br0" timeOffset="105445.0637">23645 5715 427 0,'0'0'72'0,"0"0"-37"15,0 0 18-15,0 0 18 16,0 0-32-16,0 0-39 16,0 3-10-16,4 15 10 0,10 8 9 15,2 2-5 1,3 3-2-16,0-2-2 15,-2-4 0-15,1-4-3 0,-6-5-27 16,0-7-46-16,-4-5-64 16,-1-4-13-16,2 0-15 15</inkml:trace>
  <inkml:trace contextRef="#ctx0" brushRef="#br0" timeOffset="105668.0128">23985 5723 398 0,'0'0'85'16,"0"0"-85"-16,0 0-5 15,0 0 5-15,0 0 11 0,0 0 7 16,-45 60 1 0,20-28-5-16,1-1-9 0,-3 1-2 15,3 0 3-15,2-6-6 16,0-2 0-16,3-3-16 15,5-5-50-15,8-3-50 16,6-10-67-16</inkml:trace>
  <inkml:trace contextRef="#ctx0" brushRef="#br0" timeOffset="106469.9774">23994 5802 525 0,'0'0'35'0,"0"0"-35"16,0 0 32-16,0 0 14 15,0 0-40-15,0 0-5 16,106-4-1-16,-81 4 1 16,-4 0 1-16,-4-2 1 15,-1-8-1-15,-5 2 0 16,-5-5 3-16,-1-1-5 15,-5-1 7-15,0 4 7 16,0 1 0-16,0 6-8 16,0 2-4-16,0 2-2 0,-4 0-3 15,-6 0-3 1,-5 0 1-16,-4 9 3 0,0 3 2 16,3 4 0-16,1 1-5 15,3 3 4-15,4 2 0 16,8 0-2-16,0-3-1 15,0 1 3-15,6-1 1 16,9-3 1-16,6-1 0 16,3-3 0-16,6-2 3 15,-1-1-2-15,5-7-2 16,9 0 0-16,4-2 0 16,-4 0-1-16,-2-6-6 0,-7-13 7 15,-1-6 0-15,-6-5 0 16,-1-7 0-16,-1-7-1 15,-3-4-1-15,-2-4 2 16,1-2 2-16,-6 3 0 16,-1 2-2-16,-7 9 3 15,-3 7-3-15,-4 7 1 16,0 14-2-16,0 5 1 16,-7 7-6-16,-11 0-5 15,-11 15 8-15,-5 10 3 16,2 8-4-16,5 5 1 15,7 6 2-15,6 4-2 16,4 4 3-16,10 5-2 16,0-3 2-16,0 0 1 15,13-9 9-15,7-5-5 0,1-9 5 16,3-2 2 0,1-10 1-16,-3-5 0 0,0-5 6 15,2-4 7-15,0-5-2 16,-3 0-3-16,5 0-2 15,-5 0-11-15,-3 0-5 16,-4 0 2-16,-1 0-5 16,-3-2 0-16,1 0-2 15,-1 2-16-15,0 0-51 16,-6 0-73-16,-4 0-248 16</inkml:trace>
  <inkml:trace contextRef="#ctx0" brushRef="#br0" timeOffset="108831.6327">18179 6478 39 0,'0'0'9'0,"0"0"-7"16,0 0 17-16,0 0 23 16,0 0-14-16,0 0-18 15,13 0 0-15,11 0 31 16,5 0-10-16,13 0 7 15,5 0-19-15,8 2-12 16,8 3-3-16,6 1 6 0,9-1-10 16,6-1 0-1,4-3 0-15,4-1-1 0,1 0 1 16,3 0 0-16,3 0-2 16,-3 0-3-16,-5 0-15 15,-3 0 18-15,-11 0 3 16,-1 6-1-16,-8-1 0 15,-7-3 2-15,-5 2-1 16,-15-2-1-16,-5-2 5 16,-10 0 11-16,-10 0-2 15,-8 0 14-15,-4 0 17 16,-4 0 14-16,0 0 5 16,0 0-29-16,0 0-12 15,0 0-10-15,0 0 12 0,0 0-17 16,0 0-3-16,0 0 2 15,0 0-2-15,0 0-2 16,0 0-3-16,0 0 0 16,0 0-10-16,0 0-45 15,0 1-77-15,0-1-90 16</inkml:trace>
  <inkml:trace contextRef="#ctx0" brushRef="#br0" timeOffset="109581.6315">21086 6653 111 0,'0'0'36'16,"0"0"-15"-16,0 0 55 15,0 0 13-15,0 0-9 16,0 0-30-16,-9-21-41 16,42 17-8-16,10 3 15 15,16-1-7-15,11 2-9 0,12 0 0 16,12 0 0-16,11 0 0 16,12 0 8-16,5-7-8 15,9-3 0-15,-4-5 2 16,-5 1 1-16,-10 0-1 15,-17 4 9-15,-12 4 13 16,-11 2 0-16,-14 4-10 16,-9 0 1-16,-7 0 4 15,-10 0-9-15,-10 0 3 16,-9 0 2-16,-6 0 4 16,-2 0 4-16,-5 0-1 15,0 0-4-15,0 0-3 0,0 0-7 16,0 0-3-16,0 0-2 15,0 0-3-15,0 0-2 16,0 0-14-16,0 0-15 16,0 0-22-16,0 0-30 15,5 0-83-15,9-3-254 16</inkml:trace>
  <inkml:trace contextRef="#ctx0" brushRef="#br0" timeOffset="110198.4799">23868 6731 218 0,'0'0'12'16,"0"0"-12"-16,0 0 3 15,0 0 52-15,0 0 15 16,0 0-34-16,-21-6-7 16,21 6 15-16,0 0-9 0,21 0-16 15,17 0 5-15,22 0-15 16,13 0-7-16,8 3 2 15,7 3 2-15,5 2-5 16,6-5 4-16,1 0-4 16,0-3 5-16,-1 0-3 15,-6 0-3-15,-2 0 7 16,-13 0-1-16,-13-1 8 16,-10-1-10-16,-14 2 7 15,-14 0-4-15,-13 0 7 16,-11 0 4-16,-3 0 11 15,0 0 1-15,0-2-19 16,0 2-5-16,0 0 3 16,0 0-3-16,0 0-3 15,0 0 2-15,0 0-3 0,0 0 1 16,0 0-2-16,0 0 0 16,0 0 1-16,0 0-2 15,0 0 0-15,0 0-6 16,0 0-4-16,0 0-4 15,0 0-10-15,0 0-7 16,0 0-14-16,-3 0-38 16,-14 0-72-16,-7 0-4 15</inkml:trace>
  <inkml:trace contextRef="#ctx0" brushRef="#br0" timeOffset="112742.1344">6219 4310 38 0,'0'0'31'0,"0"0"-18"16,0 0 14-16,0 0-14 15,0 0-7-15,0 0 1 16,0 0-1-16,-29-22 6 16,26 18-6-16,3 1-1 15,-4 0 1-15,1-1-4 16,1 3-1-16,-5-2-1 15,3 1 0-15,0 0-3 16,-1 1 3-16,0-1 0 16,2-1 0-16,-1 1 0 0,0 2-3 15,-2-4-2-15,-1 4-6 16,-3 0-1-16,2 0 1 16,-2 0-10-16,-3 0 11 15</inkml:trace>
  <inkml:trace contextRef="#ctx0" brushRef="#br0" timeOffset="114130.3403">5141 4733 12 0,'0'0'14'15,"0"0"-6"-15,0 0-4 16,0 0 3-16,0 0 5 15,0 0-3-15,0 51-5 16,0-44 0-16,0-2 3 16,3-2-2-16,-2 3-2 15,0-3 2-15,1 2-2 0,-1 2-1 16,2-3 3-16,-1 3-4 16,1 2 1-16,-1-3 2 15,3 1 2-15,-3 1 6 16,0 0-5-16,1 0 1 15,0-1-4-15,1 0-1 16,-2-1-3-16,6 0 5 16,-6 0-1-16,2 1 0 15,2-2-1-15,-3 1-2 16,2 0 3-16,1 1-1 16,-1-3-2-16,-2 2 1 15,3-3-2-15,-3 2 0 0,2-2 1 16,3-1-2-16,-3 4 1 15,2-4 0-15,-1 3-3 16,1-1 2-16,0-1 1 16,0 0 1-16,0 1-1 15,2 0-3-15,0-1-3 16,2 3-1-16,-1-3-7 16,0 2-1-16,4 1-17 15,-2-4 1-15,1 4-20 16</inkml:trace>
  <inkml:trace contextRef="#ctx0" brushRef="#br0" timeOffset="115196.9819">5916 5077 12 0,'0'0'12'16,"0"0"0"-16,0 0-6 16,0 0 0-16,108-24-4 15,-85 18-1-15,-3 0-1 16,-3-1 3-16,-2-1-2 16,-3 1 0-16,-1-1 3 15,0 1-1-15,-2 0 0 16,-1 0-1-16,0-2-1 15,-2 1 2-15,1-3-1 16,0-1-1-16,2-2-1 16,-2 3 0-16,0-3 4 0,4 0-4 15,-4 1 3-15,2 0 4 16,1 0 7-16,-2-2-13 16,2 2-1-16,-4-2 0 15,-1 1 0-15,1 1 3 16,-4-2 0-16,-1 3 11 15,-1 0 13-15,0 1-15 16,0 0 7-16,0-2-12 16,0 0 3-16,0 2-3 15,4-3-6-15,-4 1 6 16,0 0 2-16,0 0-7 16,0-3 2-16,0 2 10 15,5 0-2-15,-5-2-7 0,0 4 9 16,0-3-7-1,0 0 0-15,0 1 1 0,0-2-8 16,0 2 0 0,0-1 2-16,0 0-1 0,0 4-1 15,-9-3 7-15,3 1-6 16,-1 1 0-16,0 4-1 16,-1-2 1-16,1 0 1 15,0 1-1-15,-1-2 1 16,-1-1-2-16,-1 0 0 15,0 3-1-15,0-2 1 16,1 2-5-16,1 1-9 16,2-1 14-16,0-1 0 0,-2 0 0 15,0-2-1-15,-3 3 0 16,-1 2-4-16,-2-3-2 16,0-1 1-16,-2 4 1 15,-2 0-16-15,0 0 9 16,-5 2 5-16,-2 0 0 15,-5 1 3-15,2 3-10 16,-4 1 10-16,1 0-1 16,-2 0 4-16,-1 0 0 15,1 0-1-15,2 0-2 16,-2 1 3-16,8 6-7 16,0 0-7-16,-1 0 1 0,-1-1 2 15,3 2 0 1,0 1 5-16,0 1 5 0,0 1-5 15,-1 1-4-15,1 3-6 16,-2-1 6-16,1 4-3 16,-3-1-23-16,3 1 18 15</inkml:trace>
  <inkml:trace contextRef="#ctx0" brushRef="#br0" timeOffset="115576.8155">5222 4805 7 0,'0'0'15'0,"0"0"2"16,0 0 5-16,0 0-3 16,0 0 5-16,0 0-10 15,17 13 4-15,-17-13-3 0,2 0-3 16,-2 0 6-16,1 0 2 15,-1 0-3-15,2 0-12 16,-2 0-4-16,0 0-1 16,4 0-7-16,-1 0-30 15,2-8-79-15</inkml:trace>
  <inkml:trace contextRef="#ctx0" brushRef="#br0" timeOffset="116971.7186">12981 4333 29 0,'0'0'38'0,"0"0"-4"15,0 0 12-15,0 0-4 0,0 0 1 16,0 0-7-16,-8 0-9 16,8 0-15-16,0 0-6 15,0 0-5-15,0 0 0 16,0 0-1-16,0 0 4 15,0 0-4-15,0 0-1 16,0 0 1-16,0 0 1 16,0 0 0-16,0 0-1 15,-4 0-2-15,3 0-23 16,-4 0-46-16,1 0-50 0</inkml:trace>
  <inkml:trace contextRef="#ctx0" brushRef="#br0" timeOffset="117336.7777">12835 4366 19 0,'0'0'31'0,"0"0"-9"0,0 0-14 16,0 0-4-16,0 0-1 16,0 0-1-16,0 0 0 15,0 0-2-15,0 0-5 16,0 0-33-16</inkml:trace>
  <inkml:trace contextRef="#ctx0" brushRef="#br0" timeOffset="118138.5611">10108 1837 218 0,'0'0'0'0,"0"0"-98"0</inkml:trace>
  <inkml:trace contextRef="#ctx0" brushRef="#br0" timeOffset="119346.6409">13866 3728 63 0,'0'0'5'0,"0"0"0"0,0 0 7 16,0 0-8-16,0 0 11 15,0 0 17-15,-55-62 5 16,48 56-30-16,0 0 1 16,0 2-4-16,-1-2-3 15,-1 2-1-15,-1-3-1 16,-5 1 1-16,2 0 0 16,-2 0-1-16,0 0 1 15,-3 0 1-15,1 1-1 16,-1 0-3-16,-2-1-1 15,-2 0 4-15,-4 1-6 16,2 2 2-16,-1-1 3 16,4 1-3-16,2 0 2 15,2-2-2-15,3 2 3 16,1-1 1-16,-1 3-1 16,0-1 0-16,-1 0 1 0,-1 2-1 15,-3-2 1-15,-1 1 0 16,-4-2 0-16,-1 0 0 15,-4 2-1-15,3-1-5 16,0 0 3-16,2 1-2 16,3 1 3-16,1 0 2 15,2 0-1-15,2 0 1 16,-3 0-1-16,-1 0-4 16,0 0-5-16,-2 0-9 15,-1 0 5-15,0 0-4 0,-1 0 12 16,-2 0-2-16,0 0-3 15,2 0-1-15,0 0 6 16,3 0 0-16,1 0-8 16,1 0 6-16,0 0 4 15,1 0 4-15,0 3 0 16,2 2 0-16,-2 0 0 16</inkml:trace>
  <inkml:trace contextRef="#ctx0" brushRef="#br0" timeOffset="119998.2787">12320 4096 5 0,'0'0'11'0,"0"0"11"15,0 0-11-15,0 0 0 16,0 87-3-16,1-72-3 16,3-1-4-16,1 0 3 15,1 1-3-15,1 2-1 16,0-3 2-16,0 2-2 16,0-2 0-16,-2 0 0 15,0 0 1-15,1-1-1 16,2 0 2-16,-2 0-2 15,-1 1 0-15,4-1 0 16,-2 2 0-16,3-2 0 0,0 2 0 16,2-2-2-1,2 0 0-15,-1 0 2 0,3 0-2 16,2-3 4 0,2 0 2-16,-2-2-4 0,5 1 5 15,-3-2-5-15,3 0 5 16,-1 1 0-16,0-2 0 15,4 1-2-15,0-1-3 16,1-2 2-16,1 2-2 16,-2 0 0-16,-2-1 0 15,1-1 0-15,3 0 1 16,1 0-2-16,1 0-5 16,0-1-8-16,1-2-40 15,0-1 19-15</inkml:trace>
  <inkml:trace contextRef="#ctx0" brushRef="#br0" timeOffset="120584.787">13606 4443 20 0,'0'0'33'16,"0"0"3"-16,0 0-19 0,0 0 14 15,64-90-20-15,-47 67 14 16,3-5-20-16,1-2-4 16,4-1-2-16,-3 0-1 15,0-6 1-15,-3 3 0 16,-1-3-5-16,-7-2-1 15,0 1 7-15,-6-3-1 16,-4 0 1-16,-1 3-7 16,0 1 7-16,0 5 2 15,-1-2-2-15,-12 4-1 16,1 2 1-16,-4 3 1 16,-4 6-1-16,-3-3 0 15,-5 3-1-15,3 4-2 16,-5 2 3-16,2 6 4 0,0 0-3 15,2 3 0-15,2-1 2 16,5 3-3-16,5 0 1 16,2 1-1-16,3 1 0 15,-1 0 1-15,3 0-2 16,4 0 2-16,-2 0-1 16,1 0 0-16,0 0 0 15,0 0 0-15,2 0 1 16,2 0-1-16,0 0 0 15,0 0 1-15,0 0 1 16,0 0-2-16,0 0-2 16,-3 0 2-16,1 6 0 15,0 0-2-15,1 3-16 0,-1-2-41 16</inkml:trace>
  <inkml:trace contextRef="#ctx0" brushRef="#br0" timeOffset="121732.5547">5373 4927 105 0,'0'0'13'0,"0"0"1"15,0 0-9-15,0 0 7 16,0 0-4-16,0 0-4 16,0 0-4-16,0 0 12 15,0 0 7-15,0 0 3 16,0 0-7-16,0 0 0 15,0 0-7-15,0 0-3 16,0 0-1-16,0 0-4 16,0 0 0-16,0 0-4 0,0 0 3 15,0 0-5-15,0 0-18 16,14 0-2-16,3-2-18 16,3-7-87-16</inkml:trace>
  <inkml:trace contextRef="#ctx0" brushRef="#br0" timeOffset="122387.2991">9531 3663 141 0,'0'0'59'0,"0"0"-37"0,0 0 14 16,0 0 7-16,0 0 0 16,0 0-17-16,0 0-12 15,0 0 6-15,0 0-5 16,0 0-15-16,0 0-2 16,0 0-5-16,0 0-9 15,0 0-21-15,-7 0-34 16,-6 0-41-16</inkml:trace>
  <inkml:trace contextRef="#ctx0" brushRef="#br0" timeOffset="122955.2404">5885 4706 113 0,'0'0'42'0,"0"0"-37"16,0 0-4-16,0 0 4 16,0 0 8-16,0 0-8 15,0 0-4-15,0 0 2 16,0 0 2-16,0 0-3 15,0 0-2-15,0 0 0 16,0 0 0-16,0 0-3 16,0 0-15-16,0 0-14 15,11 0-28-15,9 0-12 16</inkml:trace>
  <inkml:trace contextRef="#ctx0" brushRef="#br0" timeOffset="123744.3347">9143 3678 268 0,'0'0'0'16,"0"0"-19"-16,0 0 19 16,0 0 1-16,0 0 6 0,0 0-4 15,0 0-1-15,0 0 5 16,0 0 25-16,0 0 6 15,0 0-7-15,0 0-5 16,0 0-5-16,0 0-11 16,0 0-5-16,0 0-5 15,0 0 0-15,0 0 0 16,0 0 0-16,0 0 1 16,0 0 0-16,0 0-1 15,0 0 1-15,0 0-1 16,0 0 0-16,0 0 0 15,0 0 0-15,0 0 1 16,0 0-1-16,0 0 0 16,0 0 1-16,0 0-1 0,0 0 2 15,0 0 0-15,0 0 5 16,0 0 0-16,0 0 5 16,0 0-6-16,0 0 7 15,0 0-4-15,0 0-3 16,0 0-4-16,0 0 0 15,0 0-2-15,0 0 1 16,0 0 0-16,0 0-1 16,0 0 1-16,0 0 0 15,0 0-1-15,0 0-1 16,0 0-14-16,0 0-24 16,0 0-20-16,-4 0-78 15,-12 0-20-15</inkml:trace>
  <inkml:trace contextRef="#ctx0" brushRef="#br0" timeOffset="126702.0969">4167 14959 66 0,'0'0'0'0,"0"0"-3"0,0 0-4 15,0 0 7-15,0 0 0 16,0 0 0-16,0 0-7 16,-13 0 0-16,8 0 2 15,2 0-6-15</inkml:trace>
  <inkml:trace contextRef="#ctx0" brushRef="#br0" timeOffset="127045.6802">4167 14959 73 0,'-52'-39'102'0,"52"39"-93"0,0 0-4 15,0 0 34-15,0 0 8 16,0 0-7-16,0 0-13 16,0 0 0-16,0 0-1 15,0 0 7-15,0 0-7 16,0 0-12-16,0 0-6 16,0-1-4-16,0 1-3 15,0 0-1-15,0 0-2 16,0 0-14-16,0 0-37 15,0 0-19-15,0 0-22 16,0 0 0-16,13 0 5 0</inkml:trace>
  <inkml:trace contextRef="#ctx0" brushRef="#br0" timeOffset="127939.9951">4135 14751 36 0,'0'0'18'0,"0"0"-8"16,0 0 2-16,0 0-10 15,0 0-2-15,0 0-6 16,0 0 4-16,0 0-1 15,-3 0-3-15,3 0 6 16,0 0 0-16,0 0 1 16,-4 0-1-16,4 1-38 0</inkml:trace>
  <inkml:trace contextRef="#ctx0" brushRef="#br0" timeOffset="128224.8405">4135 14751 1 0</inkml:trace>
  <inkml:trace contextRef="#ctx0" brushRef="#br0" timeOffset="128595.7461">4135 14751 1 0,'48'93'15'0,"-48"-93"1"0,-2 0-4 0,1 0 3 0,-1 0-2 15,0 0-4-15,0 0-1 16,-2 0-2-16,1 0 5 16,0 0 6-16,-1 0 2 15,0 0 6-15,3 0 1 0,0-2-6 16,1 2-4-16,0 0-12 16,0 0 0-16,0 0 1 15,0 0 2-15,0 0 1 16,-2 0 4-16,2 0 7 15,0 0 8-15,0 0 2 16,0 0-2-16,0-1-3 16,0 1-10-16,0 0-6 15,0 0-3-15,0 0-1 16,0 0-1-16,0 0 1 16,0 0-4-16,0 0 0 15,0 0-1-15,0 0-1 0,0 0-1 16,4 0 3-16,9 0 0 15,1 0 5-15,11 5-5 16,-1-2 0-16,2 0 0 16,7-2-34-16,1 1-12 15,2 0-43-15,-1 1 5 16,3-1-10-16</inkml:trace>
  <inkml:trace contextRef="#ctx0" brushRef="#br0" timeOffset="129114.279">4455 14862 37 0,'0'0'68'0,"0"0"-55"0,0 0 23 16,0 0 20-16,0 0-2 15,0 0-7-15,0 0-9 16,-18-2-4-16,18 2 4 16,0 0-18-16,0 0-19 15,0 0 2-15,0 0-3 16,0 0 0-16,0 0-9 16,0 0 0-16,7 0 9 15,6 0 12-15,6 0-11 16,1 0 12-16,7 0-13 15,4 0 5-15,5 3-10 16,3 1 10-16,6-2-10 16,1 1-20-16,-2 0 7 15,4 0-26-15,-3-1 11 0,-2 2-14 16,-1-1-2-16,0-1 19 16,1 1-33-16,-10-3-30 15</inkml:trace>
  <inkml:trace contextRef="#ctx0" brushRef="#br0" timeOffset="129865.4212">5100 14906 50 0,'0'0'78'15,"0"0"-58"-15,0 0 6 0,0 0 10 16,0 0-14-16,0 0-21 15,0 0-1-15,1 0 0 16,8 0 14-16,0 0-11 16,7 0-1-16,4 0 6 15,3 0-2-15,7 0-4 16,6 0-2-16,3 0 1 16,6 0-1-16,5 0-2 15,-3 0-1-15,1 0-9 16,-1 0 8-16,-6 0-5 15,-3 0-8-15,-4 0-2 16,-6 0 19-16,0 0-3 16,-5-2 6-16,-1 0-5 0,3-1 4 15,-7 1 1 1,0 0 1-16,-6-1 5 0,-2 1-3 16,-4 1 1-16,2-3-7 15,-3 3 0-15,2-1 6 16,1 0-2-16,6 0 4 15,3 0-7-15,6 1 4 16,4-3-5-16,2 2 1 16,8 2-1-16,-2-2 0 15,2 2 0-15,2-2-1 16,-3 0 1-16,-1 1 0 16,-1 1 0-16,-2 0 1 15,-5 0-1-15,-4 0 0 16,-1 0 1-16,-5 0-1 0,0 0 2 15,-1 0 1-15,-1 0 0 16,-1 0 5-16,2 0-2 16,-2 0 1-16,-3 0 1 15,7 0-1-15,-4 0 4 16,1 0-4-16,2 0-2 16,2 0-2-16,1 0 1 15,1 0 0-15,-4 0-4 16,0 0 1-16,8 0-1 15,-5 0 0-15,1 0 0 16,0 1-1-16,0 1 1 16,-5 0 0-16,2 0-3 15,2-2 1-15,-6 2-11 0,-1-1-6 16,1-1-6-16,0 4-8 16,3-4-33-16,0 2-68 15</inkml:trace>
  <inkml:trace contextRef="#ctx0" brushRef="#br0" timeOffset="130114.4227">7003 14904 331 0,'0'0'20'0,"0"0"8"0,0 0 48 15,0 0-40-15,0 0-36 16,0 0-9-16,0 0 6 16,5 0-9-16,8 0-5 15,-1 2-43-15,6 1-7 16,-2 1-13-16,4-4 21 16,-1 0-14-16,3 0-16 15</inkml:trace>
  <inkml:trace contextRef="#ctx0" brushRef="#br0" timeOffset="130314.5654">7212 14913 59 0,'0'0'82'16,"0"0"-7"-16,0 0 1 0,0 0 2 15,0 0-12 1,0 0-1-16,0 0-20 0,4 0-32 16,-4 0-13-16,6 0 0 15,8 0 2-15,0 0-2 16,6 0-19-16,4 0-51 15,1 0 14-15,2 0-1 16,1 0-13-16,5 0 5 16,2 0 1-16,0 0-37 15</inkml:trace>
  <inkml:trace contextRef="#ctx0" brushRef="#br0" timeOffset="130488.7546">7617 14913 19 0,'0'0'67'0,"0"0"6"16,0 0 12-16,0 0 14 0,0 0-12 15,0 0-6-15,0 0-29 16,0 0-16-16,3 0-36 16,3 0-2-16,3 0-3 15,11 0-1-15,5 0-42 16,9 2-49-16,7 0-32 16,3 0 23-16,4-1 29 15</inkml:trace>
  <inkml:trace contextRef="#ctx0" brushRef="#br0" timeOffset="131196.6371">8079 14931 76 0,'0'0'52'0,"0"0"12"16,0 0 36-1,0 0 5-15,0 0-3 0,0 0-38 16,2 0-27 0,-2 0-19-16,4 0-18 0,4 0-3 15,4 0 3-15,10 1-2 16,4-1-1-16,8 2-32 15,4-2-48-15,7 1 14 16,8 0 17-16,0 3-31 16,1-2 28-16,-4-1 17 15,-8-1 17-15,-2 0 8 16,-10 0 13-16,-9 0 0 16,-9 0 5-16,-6 0 16 15,-6 0 42-15,0 0 45 0,0 0-23 16,0 0-13-16,0 0-21 15,0 0-9-15,0 0-26 16,1 0-16-16,6 0-2 16,3 0 2-16,4 0-1 15,9 0 1-15,4 0-25 16,7 0-8-16,9 0-23 16,6 4-1-16,5-3 15 15,0 1-17-15,1 2 18 16,-3-1 16-16,-3-1 22 15,-13 0 3-15,-4-1 1 16,-15-1 1-16,-4 0 27 16,-8 1 16-16,-5-1 15 0,0 0 10 15,0 2-17 1,0-2-30-16,3 0-19 0,3 0-4 16,5 2-4-16,6 0-7 15,3-1-38-15,11 1-27 16,3 1 8-16,2 1 8 15,5-1 23-15,-1 2-25 16,-2-1 21-16,1-3 2 16,-9 1 19-16,-6 0 20 15,-4 0 0-15,-12-2 9 16,-2 0 31-16,-6 0 25 16,0 0 41-16,0 0-19 0,0 0-14 15,0 0-32-15,0 0-36 16,5 0-5-16,2 0-38 15,10 0-35-15,3 0-8 16,8 0-6-16,1 2-1 16,2 0-57-16</inkml:trace>
  <inkml:trace contextRef="#ctx0" brushRef="#br0" timeOffset="131495.9214">9861 15009 20 0,'0'0'71'0,"0"0"-15"15,0 0 4-15,0 0 16 16,0 0 5-16,0 0-29 15,15 0-18-15,-4 0-26 16,5 0-8-16,7 0-6 0,6 0-3 16,5 0-27-1,6 0 10-15,6 0 13 0,2 1-25 16,3 3 21-16,-1-3 11 16,-4 1-7-16,1 0-36 15,-4 0-7-15,-8-1 35 16,-5 3 2-16,-10-2 14 15,-6-1 5-15,-9-1 4 16,-2 0 22-16,-3 0 35 16,0 0 17-16,0 0-41 15,0 0-34-15,5 0-3 16,6 0-48-16,3 0-22 16,7 0 10-16,3 0-53 15</inkml:trace>
  <inkml:trace contextRef="#ctx0" brushRef="#br0" timeOffset="131646.6482">10758 15045 72 0,'0'0'33'0,"0"0"11"0,0 0-2 15,0 0 6-15,0 0 18 16,0 0-41-16,56 0-24 16,-47 0 0-16,8-1-2 15,1-1-2-15,11 1-40 16,0 1-20-16,5-2-4 15</inkml:trace>
  <inkml:trace contextRef="#ctx0" brushRef="#br0" timeOffset="131831.8636">11243 15039 264 0,'0'0'88'0,"0"0"-21"15,0 0-6-15,0 0 21 16,0 0-34-16,0 0-29 15,7-10-19-15,7 6-1 16,3 0-35-16,9 2-31 16,7-2-54-16,1 3-31 15,6-1 0-15</inkml:trace>
  <inkml:trace contextRef="#ctx0" brushRef="#br0" timeOffset="131981.8063">11637 15007 155 0,'0'0'81'0,"0"0"11"15,0 0-6-15,0 0 20 16,0 0-41-16,0 0-41 16,18-7-17-16,0 5-7 15,6 2-8-15,14-2-49 16,6 2-58-16,1 0-39 16,4-2 35-16</inkml:trace>
  <inkml:trace contextRef="#ctx0" brushRef="#br0" timeOffset="132149.6024">12225 14980 200 0,'0'0'109'15,"0"0"-80"-15,0 0 23 0,0 0 28 16,0 0 11-16,0 0-59 16,29-21-29-16,-15 18-3 15,9 1-4-15,9-2-50 16,5 4-76-16,5-2-28 15,-1-1-4-15</inkml:trace>
  <inkml:trace contextRef="#ctx0" brushRef="#br0" timeOffset="132328.8428">12679 14935 214 0,'0'0'63'15,"0"0"13"-15,0 0 7 0,0 0 20 16,0 0-57-16,0 0-34 15,3-6-12-15,5 6-2 16,2 0-41-16,2 0-42 16,6 0-11-16,1 0-27 15,-1 0-2-15</inkml:trace>
  <inkml:trace contextRef="#ctx0" brushRef="#br0" timeOffset="132894.983">12866 14929 41 0,'0'0'121'0,"0"0"-60"15,0 0 24-15,0 0 13 16,0 0 3-16,0 0-35 16,7 0-29-16,1 0-10 0,2 0-7 15,4-2-20-15,6 0 0 16,2 2-1-16,0 0 1 16,4 0-7-16,-1 0-17 15,-1 0-6-15,0 0 3 16,-1 0-1-16,-2 0-16 15,1 2 2-15,-6-2 4 16,-2 0 3-16,-5 0 20 16,-4 0 12-16,-4 0 3 15,2 0 2-15,-3 0 10 16,0 0 26-16,0 0 7 16,0 0-3-16,6 0-10 0,1 0-12 15,3 0-20 1,0 0-2-16,4 0-11 0,3 0-19 15,0 0-19-15,5 0-8 16,2 0-10-16,4 2-4 16,-1 1 0-16,1 0 10 15,-6 0 24-15,1-3 27 16,-8 0 12-16,-1 0 2 16,-5 0 31-16,-4 0 17 15,-4 0 20-15,3 0 27 16,-4 0-22-16,0 0-8 15,2-2-9-15,3 0-20 16,0-1-20-16,7-1-13 16,0 1-5-16,3 1-2 15,4 2-11-15,0 0-33 0,1 0-9 16,-1 0 26-16,-1 0 6 16,-3 0-1-16,0 0 0 15,1 0 4-15,-3 0-38 16,2 0-29-16,-3 0-113 15</inkml:trace>
  <inkml:trace contextRef="#ctx0" brushRef="#br0" timeOffset="133894.8338">14387 14652 93 0,'0'0'93'0,"0"0"-53"15,0 0 34-15,0 0 5 16,0 0 2-16,0 0-3 16,8-7-26-16,-6 6-13 15,-1 1-12-15,-1 0-10 16,4 0-17-16,-4 0-2 15,2 18-9-15,2 9 11 16,-4972 10 3-16,9944 2 1 16,-4973 3 10-16,4 0-7 15,-1-2 1-15,2 0 2 0,-2-4-6 16,0-1-4 0,-1-2 0-16,-2-4 1 0,-3-4 4 15,0-2 4-15,0-6-4 16,3-3-4-16,-3-2 0 15,0-3 1-15,0-1-2 16,0-2 0-16,2 1 0 16,-2-2 3-16,1-1-3 15,-1 0 0-15,1-1 0 16,2 0 0-16,-3 0 2 16,0-1-2-16,1 0 0 15,-1-2 2-15,3 2-2 0,-3-2 1 16,0 0-1-16,3 0-1 15,-1 1 1-15,0 0 0 16,4 1 0-16,4 1 3 16,4-3-3-16,4 0-2 15,11 2-3-15,4-2-7 16,6 0-10-16,3 0-8 16,-1 0-2-16,-4 0-23 15,-3 0-94-15,-5 0-26 16,-7-2-26-16</inkml:trace>
  <inkml:trace contextRef="#ctx0" brushRef="#br0" timeOffset="134296.5492">14583 15015 164 0,'0'0'46'0,"0"0"6"0,0 0 30 16,0 0 7-16,0 0-7 16,0 0-32-16,-1-6-14 15,1 6-6-15,0-2-8 16,0 2-11-16,0 0-11 16,5-2-5-16,7 1 5 15,14-1 8-15,4 0-8 16,6 2-4-16,2-2-17 15,-5 2-19-15,-1-2-75 16,-5-3-36-16,-6-2-26 16</inkml:trace>
  <inkml:trace contextRef="#ctx0" brushRef="#br0" timeOffset="134567.8846">14419 14770 397 0,'0'0'25'16,"0"0"-18"-16,0 0 33 0,0 0 15 16,0 0 4-1,0 0-32-15,27-33-16 0,-6 26-5 16,9 1-6-16,6 3 2 15,8 1-2-15,7 0-2 16,2 2-1-16,4 0-41 16,-2 0-116-16,-6 0-36 15</inkml:trace>
  <inkml:trace contextRef="#ctx0" brushRef="#br0" timeOffset="135294.7245">15220 15189 345 0,'0'0'72'0,"0"0"-46"15,0 0 59-15,0 0-39 16,0 0-21-16,0 0-25 16,0-13-3-16,-3 24-6 15,2 11 7-15,-3 8 2 16,1 5 5-16,-1 1 0 16,2 4 1-16,0-2 1 15,-1-1 0-15,3 0-5 16,0-5 1-16,0-7-2 15,0-7-1-15,0-10 1 16,0-4-1-16,0-4 1 16,0 0 3-16,0 0 6 0,0 0 15 15,0-22 17-15,-2-11-35 16,2-14-3-16,0-5-2 16,0-3-2-16,0-1 1 15,0 3 2-15,0 4-2 16,5 0 2-16,-1 7 8 15,2 1-8-15,3 8 5 16,3 5-8-16,2 2 2 16,1 8-3-16,4 2 2 15,0 2 2-15,1 7-3 16,3 1-10-16,2 3 10 16,-1 3-6-16,6 0-14 15,-1 0-10-15,-2 1-12 0,0 8-2 16,-4 6-41-16,-3-1-36 15,-6 4-11-15,-8 1 30 16</inkml:trace>
  <inkml:trace contextRef="#ctx0" brushRef="#br0" timeOffset="135540.6826">15017 15201 337 0,'0'0'39'0,"0"0"-38"0,0 0 12 15,0 0 96-15,0 0-9 16,0 0-72-16,21 0-4 16,7 0 17-16,12 0-18 15,8 3-16-15,4 2-7 16,6-2-10-16,0 0-27 15,4-3-65-15,1 0-144 16</inkml:trace>
  <inkml:trace contextRef="#ctx0" brushRef="#br0" timeOffset="137927.5408">5080 4980 16 0,'0'0'18'0,"0"0"-8"16,0 0-1-16,0 0 0 15,0 0 7-15,0 0 7 16,0 0-13-16,0 0-5 15,0 0-3-15,0 0-2 16,0 0-12-16,0 0-21 16</inkml:trace>
  <inkml:trace contextRef="#ctx0" brushRef="#br0" timeOffset="139686.8288">6219 5176 4 0,'0'0'31'16,"0"0"12"-16,0 0-33 15,0 0 1-15,-7-85-10 16,7 69-2-16,0-3-5 15,0 1 6-15,0-3-15 0,0 0-7 16,0 0 7-16,0-1 2 16,0 1-15-16</inkml:trace>
  <inkml:trace contextRef="#ctx0" brushRef="#br0" timeOffset="139844.1462">6159 4841 13 0,'0'0'12'0,"0"0"-8"16,0 0-1-16,0 0-1 16,0 0 3-16,0 0-5 15,0-68 0-15,5 51-4 16,-2-3-25-16</inkml:trace>
  <inkml:trace contextRef="#ctx0" brushRef="#br0" timeOffset="141227.6822">5818 4847 156 0,'0'0'8'15,"0"0"2"-15,0 0 23 0,0 0 16 16,0 0-7-1,0 0-17-15,-6-4-5 0,6 4-10 16,0 0-10-16,0 0 0 16,0 0 0-16,0 0-13 15,0 0-29-15,0 0-32 16,0 0 7-16,7 0-8 16</inkml:trace>
  <inkml:trace contextRef="#ctx0" brushRef="#br0" timeOffset="142860.632">8908 3587 4 0,'0'0'19'0,"0"0"-7"0,0 0-12 16,0 0 1 0,0 0-1-16,0 0 3 0,0 0 3 15,0 0 16-15,0 0 3 16,0 0 0-16,0 0-1 15,0 0-8-15,0 0 0 16,0 0-1-16,0 0-2 16,0 0 2-16,0 0-5 15,0 0-1-15,0 0 0 16,0 0 3-16,0 0-2 16,0 0-2-16,0 0 1 15,0 0 7-15,0 0 2 16,0 0-3-16,0 0-2 15,0 0 1-15,0 0-3 0,0 0 3 16,0 0-2-16,0 0-1 16,0 0-2-16,0 0 1 15,0 0 1-15,0 0 2 16,0 0 5-16,0 0-6 16,0 0-1-16,0 0-4 15,0 0 1-15,0 0 0 16,0 0-2-16,0 0 0 15,0 0 0-15,0 0 1 16,0 0-5-16,0 0 2 16,0 0-4-16,0 0 0 15,0 0 0-15,0 0-7 16,0 0-43-16,0 0-16 0,0 0-26 16,0 0-34-1</inkml:trace>
  <inkml:trace contextRef="#ctx0" brushRef="#br0" timeOffset="150556.3791">15202 15220 137 0,'0'0'24'16,"0"0"-22"-16,0 0 22 15,0 0-1-15,0 0-13 16,0 0-10-16,0 0 0 0,0 0-7 15,10 0-12-15,-10 0-24 16,0 0-32-16,0 0 10 16</inkml:trace>
  <inkml:trace contextRef="#ctx0" brushRef="#br0" timeOffset="153526.0078">2400 5298 53 0,'0'0'1'0,"0"0"-1"16,0 0 24-16,0 0 14 15,0 0 18-15,0 0-23 16,-8-5-7-16,8 4 10 15,-2 1 1-15,2 0-10 0,-5 0-20 16,-4 0-7-16,-5 3 2 16,0 11 8-16,-3 4-7 15,-3 3-3-15,-1 4 2 16,-1 4-2-16,-1 2 3 16,-2-1-3-16,-1 0 2 15,-3 0-2-15,0 4 0 16,-3 0 3-16,-3 3-3 15,0 1-1-15,-2 2 1 16,2 0 0-16,-1 4 2 16,-3 4-2-16,5 1 1 15,-7 2-1-15,4 2-2 16,1-3 2-16,-1 4 3 0,3-3-3 16,-4-1 0-16,4 4 0 15,-1-2 2-15,-3 1-2 16,1 0 0-16,1 2 0 15,3 2 0-15,1 3-2 16,1 8 2-16,3 1 0 16,1-1 2-16,2 0-2 15,0-1-2-15,3 3 1 16,0 5 1-16,0 2 0 16,5 3 0-16,-4-1 0 15,1 2 1-15,2 0-1 16,-2 2 0-16,3-1-2 0,0 3 2 15,3-1-1 1,0 8 1-16,4 0 2 0,0 5-1 16,-1-2-1-16,4-2-1 15,3-1 1-15,2 4-1 16,2-1-1-16,0 1 0 16,0-1 4-16,2-3-2 15,9-2 2-15,5 0-2 16,-1-2-1-16,-1 4 1 15,3 1 0-15,0 0 0 16,1 1 1-16,3-3-1 16,-5 0 0-16,1-1 1 15,4-1-1-15,-5 0 0 0,7-6 0 16,-1-2 0 0,0-1 1-16,4-2 2 0,-4 1-3 15,4-3 0-15,-2 1 2 16,5 2-2-16,1-1 0 15,4-1 0-15,3-2 3 16,3 0-3-16,4-3 0 16,-2 1 0-16,1-1 1 15,2-4 0-15,-3-5-1 16,2-3 3-16,4-4-3 16,-3 0 2-16,2-1 0 15,-2 5 6-15,2-1 1 0,-1 1-8 16,1 0 8-16,-3 0-2 15,4 5-1 1,-1 1 1-16,2-1 2 0,6-2 1 16,0-7-5-16,3-4-3 15,-3-4 3-15,0 0-4 16,-7-1 5-16,-1-1-1 16,-4-1-2-16,-2 0 7 15,2-1 3-15,2 0 1 16,2-2-9-16,-3-1-4 15,4-4 5-15,-7-1-5 16,-3-1 0-16,-4-2 1 16,1-2-3-16,-5 0 5 15,-1-1-4-15,-4 0 0 16,0-1 0-16,-8 1 0 16,5-1-1-16,-5 0 1 15,-3-2 1-15,3 0-1 16,-3 2 2-16,2-3-2 0,-2-1 2 15,0 0-2-15,-1-4 0 16,-2-4 2-16,3-1-2 16,-9-3 3-16,0-3-3 15,-1-5-2-15,-4-1 2 16,2-1-8-16,-2 1-7 16,1 0-6-16,3-3-14 15,-1-1-33-15,7 0-25 16,0-3 5-16,4-15-56 0</inkml:trace>
  <inkml:trace contextRef="#ctx0" brushRef="#br0" timeOffset="153875.2973">3511 12820 391 0,'0'0'0'15,"0"0"-10"-15,0 0 8 16,0 0 2-16,0 0 0 16,0 0 4-16,22 7-4 0,-14 5 21 15,3 4 8-15,-5-1-17 16,3 3-3-16,-5 2 6 15,-3 1 11-15,-1-1-15 16,0 2-6-16,-14 2 3 16,-13 2 1-16,-11 2 7 15,-7-5 14-15,-7-1-25 16,-3-3 13-16,-4 2-18 16,-1-5-5-16,3 3-60 15,6-4-28-15,10-4-138 16</inkml:trace>
  <inkml:trace contextRef="#ctx0" brushRef="#br0" timeOffset="158075.0137">4115 15275 26 0,'0'0'48'0,"0"0"-15"15,0 0-11-15,0 0-3 16,0 0 6-16,0 0-6 16,0 0-13-16,-4-1 1 15,1 1-5-15,2 0-1 16,0 0 2-16,1 0 25 0,0 0-12 15,-2 0-5-15,-1 0-3 16,3 0-2-16,0 0-3 16,-3 0 0-16,-1 0-2 15,1 0 4-15,-4 0-4 16,4 0 0-16,-1 0 0 16,1 0 5-16,2 0-3 15,-2 3-2-15,-1 0 2 16,1 1-3-16,-3-1 0 15,2 0 0-15,1 1 4 16,0-2-4-16,3-1 0 16,-2 0 2-16,2-1-2 15,0 0 1-15,0 0 9 0,0 0 9 16,0 0 3-16,0 0-7 16,0 0-2-16,0 0 3 15,0 2 8-15,0-2-2 16,0 0 0-16,0 0-6 15,0 0-7-15,0 0-4 16,0 0-1-16,0 0-2 16,0 0-1-16,0 0-2 15,0 0 2-15,3 0-1 16,6 0 7-16,1 2 6 16,4-1-2-16,6 1 9 15,-3 2-9-15,0-4-2 0,2 1-1 16,-4 1-7-16,-1-2 1 15,-1 2 1-15,-1-2-3 16,3 0 3-16,-6 0-2 16,1 2-1-16,3-2 0 15,-5 1 3-15,5-1-3 16,-3 0 2-16,4 0-2 16,-1 0 1-16,4 2-1 15,-2-2 0-15,1 0 0 16,-1 0 1-16,-1 0-1 15,2 0 0-15,-2 0 2 16,-1 0-2-16,-4 0 0 16,0 0-2-16,2 0 2 15,-2 0 0-15,1 0 2 0,0 0-1 16,2 0 0-16,1 0-1 16,-1 0 0-16,0 0 0 15,2 0 0-15,1 0 0 16,0 0 0-16,-4 3 1 15,4-1-2-15,-1-1 2 16,0 1 1-16,0 0-2 16,1 0 0-16,-3 0-1 15,1 0 1-15,-2-2 0 16,6 2 0-16,-4-2 3 16,3 1-3-16,-1-1-2 15,4 2 2-15,-3 2 0 16,2-4 0-16,-3 2 2 0,0-1-2 15,-1 2-2-15,0-1 2 16,-2 4 0-16,2-4-1 16,-2 1 2-16,4-1-2 15,-3 0 2-15,1 0-1 16,-3-1 0-16,3 3 0 16,-1-1-1-16,-2 1 2 15,2-4-2-15,4 4 2 16,-1-3-1-16,1 1 2 15,0 0-2-15,-2-2 0 16,-1 2-3-16,2-2 3 16,-2 2 3-16,-3-2-3 15,2 1-2-15,-1-1 2 16,2 2 2-16,0 0-2 0,0-1 0 16,0 1 0-16,1 0 0 15,-1 0 0-15,-2-1 0 16,7 1 0-16,-4-1 0 15,5 1 0-15,-2-2 0 16,-1 2 0-16,4-1-5 16,-1-1 5-16,0 3 1 15,1-2-1-15,3 3 0 16,-3-2 2-16,6-2-2 16,-5 4 0-16,1-4-1 15,0 0 1-15,-4 0 0 16,0 0 0-16,1 0 1 15,-2 0-1-15,-1 0 0 0,-1 0 0 16,1 0 2 0,-2 0-4-16,1 0 2 0,2 0 0 15,1 0 0-15,1 0 0 16,1 0 2-16,2-4-1 16,1 1-1-16,-2-2 1 15,5 0 2-15,0 2 3 16,0-2-1-16,-1 1 0 15,-1 1-3-15,1 1-2 16,-6 1 0-16,7-1 1 0,-5 2-1 16,1 0 0-1,-5 0 2-15,2 0 0 0,-2 0-2 16,2 0 2-16,-4-2-2 16,3 2 0-16,1 0 1 15,0 0-1-15,-2 0 0 16,2 0 0-16,1 0 2 15,1 0-2-15,1 0 0 16,-3 0 3-16,1 0-2 16,2-2 1-16,-2 2 1 15,1 0 0-15,-1-2-2 16,-1 2 0-16,-1-1-1 16,-1 1 2-16,-4-2 1 15,4 2-2-15,-5 0-1 16,-2 0 1-16,2 0 0 0,1 0 1 15,-3 0-2-15,3 0 1 16,0 0-1-16,1 0 3 16,0 0-2-16,2 0 2 15,4 0-3-15,-5 0-1 16,2 0 1-16,2 0 1 16,1 0 3-16,2 0-3 15,1 0 1-15,-2 0-1 16,0 0 0-16,-3 0 1 15,1 0-2-15,0 0 0 16,-2 0 0-16,0 0 4 16,0 0-4-16,-2 0 2 15,2 0-2-15,-2 0 2 0,1 0-2 16,3 0 2-16,5 0-2 16,0 0 0-16,3 0 1 15,-3 0 0-15,0 0-1 16,-4 0 0-16,0 0 0 15,-4 0 0-15,0 0 0 16,3 0 1-16,5-2 0 16,-1 2-1-16,2 0 0 15,2 0 0-15,0 0 1 16,-1 0-1-16,0 0 0 16,-2 0 0-16,-1 0 1 15,-4 0-1-15,1 0 0 0,-1 0 3 16,-1 0-3-16,-1 0 0 15,-3 0 0-15,-1 0 0 16,0 0 1-16,-4 0-1 16,7 0 0-16,-4 0 0 15,-2 0 0-15,0 0 0 16,3 0-1-16,-1 0 1 16,1 0 0-16,2 0 0 15,0 2 0-15,0 0 0 16,-1-2 0-16,2 1 0 15,3 1 0-15,-1-2 0 16,0 2 0-16,-1 0 0 0,2 0 0 16,-6-1 0-1,-1 1-1-15,1 0 1 0,-1-1 0 16,-3 1-2-16,1-2 4 16,-1 2-2-16,2-2 0 15,-3 2 1-15,1-2-1 16,1 1 0-16,2 1 0 15,2-1-1-15,1 1 1 16,-1 0 0-16,1-1 1 16,1 1-1-16,-2 0 0 15,1 1 1-15,4 0 2 16,-2-3 1-16,-4 4 4 16,2-4-6-16,-3 2 2 15,-3-1-2-15,0-1-1 16,-4 0 5-16,0 0 0 0,-6 0-2 15,0 0-3-15,0 0 0 16,0 0-1-16,0 0-1 16,-27 0-62-16,-22-1-138 15,-26-15-210-15</inkml:trace>
  <inkml:trace contextRef="#ctx0" brushRef="#br0" timeOffset="159310.2567">3077 15213 150 0,'0'0'36'15,"0"0"-6"-15,0 0 43 16,0 0-5-16,0 0-21 0,0 0 7 15,0 0-12-15,0-17 6 16,-3 15-16-16,3 0-3 16,0 0-4-16,0 2-9 15,0 0 1-15,0 0-3 16,0 0-2-16,0 0-2 16,0 0-6-16,0 0 1 15,0 0-5-15,0 0-2 16,0 0-1-16,0 0-8 15,0 7 4-15,0 11 6 16,0 5 1-16,0 4 0 16,0 2 1-16,0-1-1 0,0 1 1 15,0-1 4 1,0-1-4-16,0-1 0 0,0 1 2 16,0-7-2-16,3 1 0 15,-3-5 1-15,0-3-2 16,3-4 2-16,-3-2-2 15,2-1 1-15,-2-3-1 16,1 1 1-16,-1-2-1 16,0-2-1-16,0 2 1 15,0-2 2-15,0 2 0 16,0-2-2-16,0 0 0 16,4 0 0-16,-4 0 0 15,0 0 0-15,7 0 0 0,0 1 0 16,3 1 4-1,4-2-1-15,3 0 2 0,4 0-4 16,2 0 1-16,1 0-2 16,-3 0 1-16,-4 0-1 15,3 0 2-15,-7 0-2 16,-1 0 0-16,-4 0 0 16,2 0 0-16,-7 0 0 15,4 0 0-15,-5 0-6 16,1 0-20-16,-2 0-6 15,0-3-15-15,-1-7-58 16,0-2-95-16,0-1-113 16</inkml:trace>
  <inkml:trace contextRef="#ctx0" brushRef="#br0" timeOffset="159665.8466">2987 15381 216 0,'0'0'29'0,"0"0"3"15,0 0 25 1,0 0-13-16,0 0-6 0,0 0 4 15,32-11 3-15,-6 8-27 16,-1 1-8-16,6-1 1 16,0 0-2-16,2 0 1 15,-1-1 5-15,-5 2-9 16,-6-1-1-16,-3 2-3 16,-8-1-1-16,-2 2-1 15,-5 0 0-15,-3 0-1 16,0 0-34-16,0 0-41 15,0 0-13-15,0-6-14 16,0 0-171-16</inkml:trace>
  <inkml:trace contextRef="#ctx0" brushRef="#br0" timeOffset="159992.9053">3082 15220 155 0,'0'0'196'0,"0"0"-194"16,0 0 26-16,0 0 70 16,0 0-31-16,0 0-37 15,0-5-13-15,0 3-1 0,0 0 2 16,5-4-14-1,15 2-3-15,1-1 1 0,3-1-2 16,5 4 0 0,-1-1 0-16,-3 1-3 0,0 2 2 15,0 0-1-15,-3 0-17 16,-2 0-34-16,-4 0-44 16,-6 0-42-16,-1 5-46 15</inkml:trace>
  <inkml:trace contextRef="#ctx0" brushRef="#br0" timeOffset="160465.9107">3352 15517 116 0,'0'0'10'16,"0"0"34"-16,0 0-2 16,0 0 23-16,0 0 1 15,64 95-14-15,-52-71-5 16,-2-2-3-16,0 2-22 16,0-5-5-16,4-1 3 15,-4-3-2-15,-1-5 0 16,-1 0-6-16,-4-4-2 0,4-4-2 15,-8-1 3-15,0-1-1 16,2 0 11-16,-2 0 7 16,4 0 8-16,2-3-4 15,2-13 0-15,2-6-17 16,3-7-1-16,0-7-5 16,1-4-2-16,0 3-5 15,-3 2 1-15,-1 10 1 16,0 8 0-16,-6 6-1 15,-1 4-3-15,-2 4 0 16,-1 1 0-16,0 2-2 16,0 0 1-16,0 0-11 15,0-3-26-15,0-3-19 16,3-3-33-16,0-8-151 0</inkml:trace>
  <inkml:trace contextRef="#ctx0" brushRef="#br0" timeOffset="161697.329">4846 5706 317 0,'0'0'8'0,"0"0"-8"16,0 0-94-16,0 0 71 16,0 0-15-16,0 0-2 15,0 0-16-15</inkml:trace>
  <inkml:trace contextRef="#ctx0" brushRef="#br0" timeOffset="165887.3348">13452 4191 186 0,'0'0'45'0,"0"0"-39"0,0 0 18 16,0 0 19-16,0 0 10 15,0 0-3-15,0 12-14 16,0-11-11-16,0-1-5 15,0 0-2-15,0 0 0 16,0 0-3-16,0 2-2 16,0-2-5-16,0 0-3 15,0 0-2-15,0 0-3 16,0 0 0-16,0 0-1 16,0 0-8-16,0 0-35 0,0 0-34 15,0 0-31 1,-11 0-48-16</inkml:trace>
  <inkml:trace contextRef="#ctx0" brushRef="#br0" timeOffset="166912.1092">13168 3121 16 0,'0'0'41'0,"0"0"-5"15,0 0-7-15,0 0-7 16,0 0-5-16,0 0 0 16,0 0-2-16,0 0-3 15,0 0-3-15,0 0-3 16,0 0 5-16,0 0 3 15,0 0 3-15,0 0-2 16,0 0 6-16,0 0-5 16,0 0 1-16,0 0-3 15,0 0 1-15,0 0-1 16,0 0-4-16,0 0-4 16,0 0-1-16,0 0-3 0,0 0 2 15,0 0 1 1,0 0-3-16,0 0 3 0,0 0-3 15,0 0 2-15,0 0-2 16,0 0-2-16,0 0 0 16,0 0-1-16,0 0 1 15,0 0 1-15,0 0 0 16,0 0-1-16,0 0 0 16,0 0 0-16,0 0-1 15,0 0 2-15,0 0-1 16,0 0 0-16,0 0 1 15,0 0-1-15,0 0 1 16,0 0-1-16,0 0 2 16,0 0-2-16,0 0 0 0,0 0 0 15,0 0 0-15,0 0 0 16,0 0-2-16,0 0 0 16,0 0 1-16,0 0-4 15,0 0 3-15,0 0-10 16,0 0-12-16,0 0-15 15,0 0-51-15,-3 0-16 16</inkml:trace>
  <inkml:trace contextRef="#ctx0" brushRef="#br0" timeOffset="171140.6434">10030 13854 34 0,'0'0'4'15,"0"0"20"-15,0 0 5 16,0 0 3-16,0 0-8 16,0 0-3-16,0 0 2 15,0-2-1-15,0 2 3 16,0-2-2-16,0 2-1 15,-1 0-6-15,-1 0-3 16,2 0-6-16,-1 0-5 16,-2 0 2-16,-1 0 1 15,0 0-2-15,-2 0 1 0,-1 0 1 16,0 0-2-16,7 0 1 16,-3 0 2-16,0 0-3 15,3 0-1-15,-3 0 6 16,3 0-1-16,0 0-1 15,0 0 1-15,-1 0 3 16,1 0 1-16,-3 0 0 16,3 0-4-16,0 0 5 15,0 0 4-15,0 0-2 16,-1 0 3-16,1 0-1 16,0 0-3-16,0 0-6 15,0 0-3-15,0 0-3 0,0 0 6 16,0 0-6-16,0 0 2 15,0-1 4-15,0 1-4 16,0 0 4-16,0 0-3 16,0 0 2-16,1 0 1 15,9 0 6-15,3 0 1 16,-3 0-5-16,2 1-3 16,2 1 5-16,-1-2 0 15,3 2-3-15,-2 0 1 16,0-2-5-16,3 1 6 15,-6-1-6-15,3 0-2 16,-1 2-1-16,0 0 0 16,1-1 1-16,-3 1-1 0,-3-1-1 15,4 1 1 1,-4-1 0-16,3 1 0 0,3 0-1 16,0-1 1-16,-2 1 1 15,5 0-2-15,-2-1 1 16,-1 1-1-16,-2-2 0 15,2 4 0-15,0-4-1 16,0 3 1-16,0-3 0 16,1 3 1-16,3-2-1 15,-1 0 2-15,-1 0-2 16,1 1 0-16,-4 2 1 16,1-4 0-16,0 1-1 15,2 1 0-15,-5-1 1 16,2 1-1-16,1 2 0 0,0-4 0 15,4 1 3-15,-3 1-2 16,0 0-1-16,-1-1 1 16,0 1-1-16,2-1 0 15,-1-1 0-15,4 2 2 16,-3-1-2-16,3 1 0 16,-1 0 0-16,-1-1 2 15,0 1-2-15,0-2 1 16,0 2-2-16,3 0 2 15,-1-2-1-15,-3 2 0 16,2-1 0-16,-3 1 0 16,0-2 0-16,-4 2 0 15,2-1 0-15,-1 1-1 0,0-2 1 16,0 2 0-16,1 0 1 16,-4-1-1-16,2 1-1 15,1-2-1-15,6 0 2 16,0 1 0-16,4 0 0 15,5-1 0-15,2 2 0 16,1 0 2-16,-1-2-2 16,3 2-2-16,-5-1 2 15,-3 0 2-15,-3 2-2 16,-1-3 1-16,1 0-1 16,4 0 0-16,-4 0 1 15,7 0 0-15,-1 0 1 0,5 0-2 16,-3 0 2-16,1 0 0 15,-2 0-2-15,-4 0 3 16,3 0-2-16,-5 0-1 16,3 0 3-16,4 0-3 15,-4 0 0-15,9 0 0 16,-3 0 2-16,1 0-2 16,2 0 1-16,0 0-1 15,0 0 1-15,0 0-1 16,-3 0 0-16,2 0-1 15,-1 0 1-15,-3 0 0 16,4 0 1-16,-5 0-1 16,4 0 2-16,-1 0-2 15,0 0 0-15,1 0 0 16,2 0 0-16,3 0 0 0,3 1 1 16,-2 1 0-16,3-2-2 15,0 4 0-15,1-2 1 16,-5-1 2-16,-1-1-2 15,-3 0 1-15,-3 2-1 16,-2-2 0-16,3 0 0 16,0 2 2-16,5-2-2 15,5 1-1-15,-3-1 1 16,0 1 1-16,5-1-1 16,-2 2 4-16,1 0-3 0,-1 0 1 15,0-1-4-15,-3 1 5 16,-3-2-3-16,0 1 3 15,1-1-3-15,-1 0 0 16,4 2 0-16,-3 0 1 16,1-1-1-16,-1 1-2 15,-1 2 2-15,3-3 1 16,-1 1 0-16,-3-1 0 16,-4-1-1-16,0 0 0 15,-1 0 0-15,2 0 0 16,-2 0 1-16,2 0-1 15,0 1 0-15,2-1 0 16,1 2 0-16,1-2 0 16,-4 1 0-16,3-1 1 15,-2 0-1-15,-5 3 0 0,1-3 0 16,1 0-1-16,-2 0 1 16,-1 0-2-16,-3 0 2 15,2 0 0-15,-4 0-1 16,1 0 1-16,3 0 1 15,2 0 0-15,0 0-1 16,2 0 0-16,-2 0 0 16,1 0 0-16,0 0 0 15,-1 0 0-15,-6 0 2 16,-1 0-2-16,-3 0 0 16,-2 0 1-16,-1 0-1 15,-1 0 2-15,1 0-2 0,-4 0 0 16,-3 0 0-16,3 0 0 15,-5 0 1-15,-1 0-1 16,0 0 0-16,-3 0 0 16,2 0 1-16,0 0-1 15,-3 0 0-15,0 0 0 16,0 0-1-16,0 0-4 16,0 0-24-16,0 0-11 15,0 0-27-15,0 0-129 16,0 0-18-16,0 0 20 15</inkml:trace>
  <inkml:trace contextRef="#ctx0" brushRef="#br0" timeOffset="171704.8769">14853 13837 29 0,'0'0'45'0,"0"0"4"15,0 0 12-15,0 0 16 16,0 0-17-16,0 0 4 15,9-50-3-15,-9 43 12 16,0 1-31-16,0 2 1 16,0 0-22-16,0 2 7 15,0-2-3-15,0 4-7 16,0 0-3-16,0 0-4 16,0 0-7-16,0 0-4 15,0 0-2-15,0 0-3 16,0 4-4-16,0 14 5 15,0 6 4-15,0 5 1 16,-2 0-1-16,-5 0 0 0,4-1 2 16,-3 0-2-16,3-1 1 15,2 0-1-15,-2 0 1 16,1 0-1-16,-1 1-1 16,1-1 1-16,0-2 2 15,2-2-2-15,0-6-1 16,0-3 1-16,0-3 0 15,0-8-1-15,0 2 1 16,0-5-8-16,0 2-31 16,0-2-1-16,0 0-22 15,0 0-47-15,0-3-16 16</inkml:trace>
  <inkml:trace contextRef="#ctx0" brushRef="#br0" timeOffset="172085.4363">14860 13827 107 0,'0'0'59'0,"0"0"-9"16,0 0 38-16,0 0-18 15,0 0-4-15,0 0 3 16,-5-26-42-16,5 22-5 16,0 2-5-16,5-1-5 15,8 0 3-15,8 1-14 16,1-2 10-16,5 3-9 0,2-2 0 16,2 1 1-16,-1 2 0 15,-3 0-3-15,-5 0 1 16,-1 0-1-16,-4 0-1 15,-7 0 1-15,2 0 0 16,-6 0-3-16,-6 0-32 16,2 0-31-16,-2 0-30 15,0 0-24-15,0 0-34 16,0 0 4-16</inkml:trace>
  <inkml:trace contextRef="#ctx0" brushRef="#br0" timeOffset="172430.392">14818 13988 151 0,'0'0'36'15,"0"0"5"-15,0 0 18 16,0 0 3-16,0 0 3 0,0 0-14 16,-2 0-22-1,2 0 2-15,2 0-2 0,10 2 11 16,4-2-17-16,4 0-12 16,-1 0-2-16,6 0-5 15,-1 0-4-15,0 0 0 16,0 0 0-16,-2 0-2 15,-3 0-16-15,-4 0-50 16,-4 0-35-16,-2 0-4 16,-6 0-55-16</inkml:trace>
  <inkml:trace contextRef="#ctx0" brushRef="#br0" timeOffset="172776.6993">14801 14187 35 0,'0'0'57'0,"0"0"-13"16,0 0 31-16,0 0-3 15,0 0-10-15,0 0 1 16,-5 0 1-16,5 0-18 15,0 2-9-15,5-1 4 16,10 2-6-16,1 1-11 16,4-2-10-16,3 3-5 15,2-4-1-15,3 6-8 16,1-3 2-16,0 2-2 0,-2-1 2 16,0-2-4-1,2 0-1-15,-3-1-58 0,0-2-2 16,3 0-66-16,-1 0-73 15,3 0-28-15</inkml:trace>
  <inkml:trace contextRef="#ctx0" brushRef="#br0" timeOffset="173190.1728">15516 14078 206 0,'0'0'102'0,"0"0"-22"15,0 0-28-15,0 0-13 16,0 0-16-16,0 0-13 16,-26-5-6-16,11 5 5 15,-1 6 6-15,-1 9-1 16,-3 3 2-16,4 3 1 15,-2 1-14-15,4 2 6 16,2 1-5-16,2-2 1 0,0-3-2 16,7-2 2-1,3-2 0-15,0-2-2 0,0 0 0 16,10-3 6-16,4 1 0 16,5-1 8-16,7-1-9 15,1-1 7-15,2-2-15 16,-3-2 1-16,0-1 1 15,-3-4-2-15,-1 2-2 16,-9-2-66-16,-1 0-39 16,-6 0-89-16</inkml:trace>
  <inkml:trace contextRef="#ctx0" brushRef="#br0" timeOffset="174975.5381">9128 3478 110 0,'0'0'0'0,"0"0"-80"16,0 0 60 0,0 0 10-16</inkml:trace>
  <inkml:trace contextRef="#ctx0" brushRef="#br0" timeOffset="177647.3334">4430 14900 30 0,'0'0'9'0,"0"0"-7"0,0 0-1 15,0 0-1-15,0 0 1 16,0 0 0-16,0 0-1 16,38-10 0-16,-30 10 0 15,5 0 0-15,1 0-2 16,4 2-6-16,5 6-26 15</inkml:trace>
  <inkml:trace contextRef="#ctx0" brushRef="#br0" timeOffset="180037.792">13652 14967 64 0,'0'0'43'0,"0"0"-32"0,0 0 1 16,0 0 9 0,0 0 1-16,0 0-19 0,5 0 0 15,3 3-3-15,3 0 0 16,-1-1 0-16,4 2 0 15,0-1-23-15,3 0-33 16</inkml:trace>
  <inkml:trace contextRef="#ctx0" brushRef="#br0" timeOffset="180255.1062">13824 15009 128 0,'0'0'46'0,"0"0"-7"16,0 0 15-16,0 0 3 0,0 0-28 16,0 0-25-16,14 0-4 15,0 0-1-15,0 0-8 16,3 0-18-16,4 1-23 16,-5 3-20-16,4-1 4 15,-1-1-33-15</inkml:trace>
  <inkml:trace contextRef="#ctx0" brushRef="#br0" timeOffset="180421.8113">14119 15042 1 0,'0'0'47'0,"0"0"-11"0,0 0 0 16,0 0-5-16,0 0-3 15,0 0-9-15,70 6-6 16,-60-4 0-16,-1 2-11 15,-4-3-2-15,-1 2-9 16,-4-1-79-16</inkml:trace>
  <inkml:trace contextRef="#ctx0" brushRef="#br0" timeOffset="182130.4067">8489 15054 63 0,'0'0'25'0,"0"0"-24"0,0 0 2 15,0 0-2-15,0 0 1 16,0 0-2-16,1-6 0 16,-1 6 0-16,0 0 0 15,0 0-8-15,0 0-72 16</inkml:trace>
  <inkml:trace contextRef="#ctx0" brushRef="#br0" timeOffset="182313.0839">8489 15054 6 0,'1'0'6'0,"-1"0"-6"15</inkml:trace>
  <inkml:trace contextRef="#ctx0" brushRef="#br0" timeOffset="192589.7855">4016 12662 43 0,'0'0'46'0,"0"0"-11"16,0 0 1-16,0 0-3 16,0 0-8-16,0 0-1 15,0 0-6-15,0 0-8 16,0 0-3-16,0 0 1 16,0 0 1-16,0 0 1 15,0 0 4-15,2 0-6 16,3 0-2-16,4 0-2 15,4 0 2-15,5 0-2 0,0 0 6 16,2 0-6-16,-1 0 0 16,1 0 2-16,0 2 0 15,0-2 0-15,0 0-4 16,-2 0 3-16,2 0-3 16,-3 0 1-16,-3 0-2 15,-1 0 0-15,-2 2 0 16,1-2-1-16,-1 1 1 15,-6 1-1-15,4 0 2 16,-4 0-2-16,1-2 4 16,5 0 0-16,-2 0-3 15,2 0 0-15,0 0 2 16,2 2-3-16,5-2 2 0,-2 2-2 16,2-1 0-1,-2 3 0-15,2-2 0 0,1-2 1 16,-4 1-1-16,-1-1 0 15,0 2 1-15,2-1-1 16,-3-1 0-16,0 2 0 16,0 0 2-16,3-2-2 15,1 2 0-15,-4-2 0 16,3 2 2-16,0-1-2 16,2 2 1-16,0-2-1 15,-1-1 1-15,2 2-1 16,-4-2 0-16,4 2 1 0,-4 0-1 15,-1 0 0 1,3-1 0-16,-3 3 0 0,-3-3 0 16,2 1 0-16,0 1 0 15,-2-3 2-15,-1 2-2 16,-2-1 0-16,3 1 0 16,3 0 0-16,-2 0 1 15,3-1-1-15,-2 0 0 16,6 1-1-16,-7 2 1 15,1-3 0-15,6-1 0 16,-5 0 1-16,1 0-1 16,-1 4 0-16,4-4 0 15,-2 0 0-15,0 0 0 0,-1 0 0 16,4 2 0 0,-5-1 0-16,6-1 0 0,-4 0 0 15,1 0 0-15,5 0 1 16,-5 0-1-16,0 0-1 15,2 0 1-15,0 0 1 16,1 0-1-16,-1 0 0 16,0 0 0-16,-2 0-1 15,3 0 3-15,1 0-2 16,-1 0 0-16,1 0 0 16,1 0 0-16,1 0 0 15,1 0 0-15,1 0 0 16,2 0 0-16,-4 0 0 15,2 0 0-15,-1 0 3 0,1 0-3 16,1 0 0-16,-2-3 0 16,3-1 0-16,-2 3 0 15,0-5 0-15,-1 4 0 16,-2-4 0-16,1 2 0 16,-3 0 0-16,1-1 1 15,0 2-1-15,1 1 0 16,0 0 0-16,0 2 1 15,1-2-1-15,0 1 1 16,4-2-1-16,-2 3 0 16,-2 0 0-16,2 0 0 15,-2 0 1-15,1 0-1 16,-3 0 3-16,-3 0-3 16,1 0 0-16,-1 0 1 15,-2 0 1-15,1 0 1 0,0 0 0 16,3 0-1-16,-4 0 0 15,2 0 0-15,3 0-1 16,-1 0-1-16,2 0 4 16,-2 3-2-16,0-3-1 15,-1 1 3-15,-3-1-2 16,3 0-1-16,0 2 2 16,-3-2-1-16,7 0 0 15,-1 0 1-15,-3 0-1 16,3 0-1-16,-1 0 3 15,0 0-3-15,0 0 5 16,1 0 1-16,0 0-1 0,-2 2-4 16,4-2 2-16,-2 0-2 15,5 0 0-15,-3 2-2 16,0-2 3-16,-3 0-3 16,2 2 0-16,2-1 3 15,-2-1 0-15,6 0-2 16,-6 0 0-16,5 0 1 15,1 0 1-15,1 0-1 16,2 0 0-16,-2 0-2 16,4 0 4-16,0 0-3 15,-3 0 0-15,2-1 2 0,-1-1-2 16,-1 0 1-16,3 0 1 16,-3 0-3-16,3 1 1 15,-1-2 1-15,-4 2-2 16,0 1 1-16,-2 0-1 15,0 0 1-15,-2 0 2 16,-2 0-3-16,2 0 0 16,-6 0 1-16,6 0-1 15,-1 0 1-15,0-2-1 16,-3 2 0-16,3 0 0 16,-4 0 0-16,-2 0 0 15,2 0 1-15,-6 0-1 16,3 0 0-16,0 0 0 15,-2 0 0-15,2 0 1 0,2 0-1 16,-1 0 0-16,2 0 0 16,0 0 0-16,1 0 0 15,0 0-1-15,-3 0 1 16,-1 0 0-16,0 0 3 16,-4 0-3-16,-2 0-2 15,2 0 2-15,-2 0 0 16,3 0 2-16,0 0 0 15,0 0-2-15,2 0 2 16,-2 0-2-16,1-2 1 16,-1 0 1-16,1 2 0 15,-3-2 1-15,-1 2-3 16,-5 0 3-16,0 0-3 0,2 0 1 16,-2 0-1-1,2 0 0-15,0 0 0 0,1 0 0 16,0 0 0-16,-2 0 0 15,2 0 2-15,-2 0 2 16,-2 0 3-16,2 0 0 16,-1 0-1-16,-1 0-2 15,2 0 0-15,-5 0-2 16,2 0 4-16,4 0-1 16,-2 0 3-16,1 0-7 15,2 0 5-15,-1 0-3 16,-2 0 0-16,-2 0-1 15,0-1 3-15,-4 1-1 0,0-2 0 16,0 2-2-16,0-1-2 16,-18-1-17-16,-29-2-153 15,-29-5-206-15</inkml:trace>
  <inkml:trace contextRef="#ctx0" brushRef="#br0" timeOffset="193470.6007">3478 12352 130 0,'0'0'38'0,"0"0"-25"15,0 0 20-15,0 0 42 16,0 0-2-16,0 0-22 16,0 0-15-16,4-23 15 15,-4 23-6-15,0 0-11 16,0 0-17-16,0 0-14 0,0 0-3 15,0 0-5-15,0 11 0 16,0 9 3-16,1 5 2 16,-1 3 5-16,0 2 0 15,0 2 6-15,0 2-3 16,0-3-1-16,0 3-2 16,0-6-2-16,0-1 1 15,0-3-3-15,0-2 0 16,0-3 0-16,0-6 0 15,0-1-1-15,0-4 2 16,0-4-1-16,0 2-1 16,0-5 0-16,0-1-21 15,0 0-32-15,0 0-32 16,0-3-26-16,-1-20-160 16</inkml:trace>
  <inkml:trace contextRef="#ctx0" brushRef="#br0" timeOffset="193804.8988">3486 12348 226 0,'0'0'21'16,"0"0"-14"-16,0 0 28 15,0 0 16-15,0 0 13 0,0 0-23 16,-7-5-24-16,7 5-11 16,0 0-1-16,0 0 0 15,0 0-1-15,14 0 9 16,9 0 8-16,2 0-5 16,1 0-8-16,1 2-6 15,-5-1-2-15,5-1 3 16,-6 0-1-16,3 0-2 15,-9 0-8-15,-2 0-56 16,-3 0-21-16,-6 0-44 16,-4 0-64-16</inkml:trace>
  <inkml:trace contextRef="#ctx0" brushRef="#br0" timeOffset="194046.2424">3489 12466 61 0,'0'0'329'16,"0"0"-329"-16,0 0-5 15,0 0 5-15,0 0 6 16,0 0 43-16,31 19-3 16,-14-14-20-16,-2 0-7 15,2-2-9-15,-1 1-5 16,-2-1-3-16,0-3-2 0,3 4-1 15,-3-3-74 1,-1 3-69-16,-8-4-37 0</inkml:trace>
  <inkml:trace contextRef="#ctx0" brushRef="#br0" timeOffset="194305.9726">3467 12703 289 0,'0'0'76'16,"0"0"-70"-16,0 0-6 16,0 0 4-16,0 0 22 15,0 0 34-15,36 34 5 0,-19-29-28 16,8-5 0-16,-1 0-19 16,6 0-4-16,1 0-8 15,1 0-5-15,-3 0 1 16,0 0-2-16,2-5-26 15,2-2-65-15,-2-3-70 16,6-1-70-16</inkml:trace>
  <inkml:trace contextRef="#ctx0" brushRef="#br0" timeOffset="197278.1837">8593 11910 24 0,'0'0'90'0,"0"0"-66"15,0 0-13-15,0 0-1 16,0 0 10-16,0 0 6 15,0 0-17-15,18-22-3 16,-14 22-2-16,-1-2 1 16,0 2-2-16,1 0 0 0,0 0-1 15,-1 0-1-15,-1 0 0 16,-2 0-1-16,0 0 0 16,5 0 0-16,-4 0-1 15,0 0-1-15,5 2-11 16,-2 5-10-16,0 5-14 15,0-4-25-15</inkml:trace>
  <inkml:trace contextRef="#ctx0" brushRef="#br0" timeOffset="198952.438">8881 12247 60 0,'0'0'0'0,"0"0"-17"0,0 0 17 16,0 0 0-16,0 0 30 15,0 0-4-15,-24-26-14 16,24 26-7-16,0 0-2 16,0 0-3-16,0 0-1 15,-4 0 1-15,-5 0 2 16,4 5 2-16,-3 3-3 15,0-2 4-15,0 2-3 16,-1 0 1-16,3-1-1 16,-2-3-2-16,6-1 0 0,-5 1-1 15,2-4 1-15,3 0 1 16,-6 0 3-16,1 0-3 16,-3-2-1-16,1-7 1 15,-5-4-1-15,3-3-11 16,-4-3-2-16,-1-4 7 15,3 1-9-15,3 1 14 16,-1 0 1-16,3 6 21 16,-2 4 6-16,7 6 12 15,1 3-17-15,2 0 0 16,0 2-22-16,0 0 0 16,0 0-10-16,0 19 10 15,0 14 1-15,0 8 0 16,0 13 2-16,2 12 2 15,-2 13-4-15,0 13 8 0,-2 14-2 16,-12 18-5-16,-1 11 0 16,-2 3-2-16,-3 5 0 15,-1-5 1-15,-3-4-1 16,-2-5 2-16,-1-3-2 16,-1-4 0-16,6-2 3 15,3 5-3-15,4 0 0 16,3-3 1-16,5-4-1 15,6-5 2-15,1-4 7 16,0-1 5-16,12-3 12 16,10-5-12-16,0 2 9 15,5-2-8-15,-2-1 4 0,-4 5-6 16,-3-1-7-16,-9 2 1 16,-4 1 6-16,-3-2 5 15,-1 0-3-15,-1-3-5 16,0-3 2-16,0-4-8 15,0-6 0-15,3-1-3 16,6-2 9-16,0-2-2 16,0-1 0-16,2-4-3 15,0-1-3-15,3 1-1 16,-5-1-2-16,4 0 5 16,-1-4-3-16,-3-1-1 0,4-4 0 15,-5-1 0 1,0-9-1-16,-3-6-3 0,-1-9-11 15,0-4-2-15,0-8-9 16,-1-3-20-16,0-2 1 16,-3-5-24-16,0-3-24 15,0-7-54-15</inkml:trace>
  <inkml:trace contextRef="#ctx0" brushRef="#br0" timeOffset="201768.792">4297 15470 3 0,'0'0'7'0,"52"127"1"16,-22-69-7-16,1-9 0 16,3-4 1-16,4-3 0 0,1-4-1 15,4-4 0-15,-1 1 1 16,4-1-1-16,2-1 0 16,3-1 0-16,3-2-1 15,2 2 0-15,5-4-1 16,1 0-12-16,0-3-4 15</inkml:trace>
  <inkml:trace contextRef="#ctx0" brushRef="#br0" timeOffset="202902.3609">5589 11570 172 0,'0'0'19'0,"0"0"45"16,0 0-19-16,0 0 15 16,0 0-17-16,0 0-10 0,0-38-7 15,0 37 43-15,0-1-31 16,0 2-21-16,0 0-6 15,0 0-7-15,0 0-4 16,0 0-4-16,0 3 0 16,0 15-2-16,0 10 4 15,0 6 0-15,0 1 2 16,1 3 3-16,2-1 0 16,1 0-3-16,-4 1 0 15,0 1 3-15,0-2-1 16,0 0-1-16,0-1 0 15,0-2-1-15,0 0 1 16,0-5-1-16,0-1 2 16,0-7 0-16,-4-5-2 15,1-4 1-15,3-4-1 0,-1-2 0 16,1-5-6-16,0-1 2 16,0 0-6-16,0 0 1 15,0-8-25-15,0-14-95 16,0-11 2-16,1-5-39 15</inkml:trace>
  <inkml:trace contextRef="#ctx0" brushRef="#br0" timeOffset="203313.6263">5603 11519 187 0,'0'0'11'0,"0"0"38"16,0 0-27-16,0 0 15 16,0 0-11-16,0 0 4 15,-6-84-17-15,6 81-3 16,0-4-10-16,16-1 2 16,8 2-4-16,3 0 1 15,2 3 1-15,0 3 0 16,1 0 0-16,-4 0-3 15,-2 7-2-15,-4 9 4 16,-6 1-2-16,-4 2 0 0,-8 3-1 16,-2 1 3-16,-4 2-3 15,-18-2 3-15,-11 0 1 16,-2-4 9-16,0-1 4 16,1-2-5-1,0-6-7-15,7-1 6 0,2-3-7 16,9-4 5-16,2 1-5 15,6-1 0-15,2-1-8 16,2 1-24-16,4 0-19 16,0-2-41-16,7 0-27 15</inkml:trace>
  <inkml:trace contextRef="#ctx0" brushRef="#br0" timeOffset="203606.1773">5926 11326 340 0,'0'0'7'16,"0"0"-5"-16,0 0-4 16,0 0 0-16,0 0-3 15,0 0-1-15,24 16 6 16,-13 9 3-16,2-1 2 15,1 4 2-15,0-1 2 16,0 3-2-16,-3 0-6 16,-2 1 2-16,-2 0-2 15,-3 1 1-15,-1-1-2 0,-3 0 0 16,0-6-40-16,0-5-69 16,0-11-55-16</inkml:trace>
  <inkml:trace contextRef="#ctx0" brushRef="#br0" timeOffset="204822.3934">5782 11649 378 0,'0'0'0'0,"0"0"-10"15,0 0 10-15,0 0 2 0,130-21-1 16,-62 8 2-16,-1-2 0 15,-9 4-3-15,-10-3-1 16,-11 1-9-16,-15 3-9 16,-12-1 8-16,-6 3 11 15,-4 2 2-15,0 1 9 16,-9 3-3-16,-3 1 6 16,1 1 15-16,4 0-25 15,4 0-4-15,2 3-1 16,1 6-4-16,0 1-1 15,0 1 6-15,0-4 4 16,4 1-2-16,7-5-2 0,3-1 4 16,0-2 1-16,-1-4-2 15,0-12 4-15,-3-3 0 16,-2 0-3-16,-2 3-4 16,-2 5 8-16,1 5 1 15,-5 5 15-15,2 1-14 16,0 0-10-16,5 10-18 15,4 17 15-15,3 10 1 16,-4 11 2-16,4 8 0 16,-1 4 2-16,-6 2-1 15,-2-4-2-15,-3-8-5 16,-2-5-22-16,0-11 7 16,0-12 6-16,-14-9-1 0,-1-8 2 15,-4-5 14-15,-1 0 14 16,-4-19 4-16,7-9 26 15,2-5-3-15,5-6-18 16,0-2 0-16,10-1-6 16,0-1-13-16,0 3 7 15,10 0-11-15,8 2-4 16,11 1-11-16,0 3-63 16,9 2-18-16,2 2 22 15,-1 0-33-15,-5-1 40 16,-4 0-1-16,-9 3 68 15,-7 6 17-15,-5 8 25 16,-7 7 14-16,-2 7 13 16,0 0-27-16,0 0-42 15,0 21-10-15,0 12 10 0,0 11 9 16,0 7-1-16,0 6-6 16,0 6 4-16,0-5-4 15,0-8-1-15,-2-11 0 16,-3-15 2-16,1-11-6 15,-1-9 3-15,0-4 0 16,-1 0 28-16,-1-17 23 16,4-11-30-16,3-8-8 15,0-4 1-15,0 3-10 16,15 5-1-16,0 10-3 16,4 7 0-16,-3 9-7 15,4 6 0-15,-2 0 1 16,-1 0 3-16,-4 15-6 15,-5 5-5-15,-8 3 0 0,0 2-11 16,0-5 11-16,-14-2-9 16,4-4-9-16,0-12 32 15,6 0 6-15,0-2 5 16,4 0 15-16,0-11-6 16,9-10-8-16,15-1-12 15,5-2 0-15,10-1-7 16,-1 0-17-16,5-3-15 15,-1 2 8-15,-6-1 19 16,-10 5 9-16,-13 2 3 16,-10 7 4-16,-3 5 43 0,0 3-15 15,-6 3-11 1,-4 2 2-16,-4 0-10 0,0 0-3 16,3 9 1-16,4 5-6 15,5 0-5-15,2 2-3 16,5 1 3-16,13-2 11 15,7 1 6-15,4-1-4 16,6-1-4-16,4 1-2 16,9-3-7-16,1-5-116 15,-2-6-157-15</inkml:trace>
  <inkml:trace contextRef="#ctx0" brushRef="#br0" timeOffset="207037.3647">10501 15070 38 0,'0'0'0'16,"0"0"-38"-16</inkml:trace>
  <inkml:trace contextRef="#ctx0" brushRef="#br0" timeOffset="207297.7972">10907 15106 119 0,'0'0'41'0,"0"0"-28"0,0 0 2 16,0 0 20-16,0 0-1 16,0 0-17-16,26 0-17 15,-9 0-4-15,0 0 0 16,5 0-8-16,2 0-24 15,-3 0 2-15,7 0-8 16,-5 0-8-16,1 0-42 16</inkml:trace>
  <inkml:trace contextRef="#ctx0" brushRef="#br0" timeOffset="207441.7272">11236 15106 19 0,'0'0'62'0,"0"0"-26"0,0 0-17 16,0 0-17-1,0 0-2-15,0 0 0 0,95-7-2 16,-73 5-9-16,4 2-9 16,-1-2-18-16,6 0-17 15</inkml:trace>
  <inkml:trace contextRef="#ctx0" brushRef="#br0" timeOffset="207573.3366">11703 15067 5 0,'0'0'23'16,"0"0"-14"-16,0 0-8 16,0 0-1-16,0 0-3 15,100-2-32-15</inkml:trace>
  <inkml:trace contextRef="#ctx0" brushRef="#br0" timeOffset="207984.4253">12952 15085 17 0,'0'0'25'15,"0"0"-24"-15,0 0 0 0,0 0-2 16,104-4-4-16,-82 2-21 16,2 2 14-16</inkml:trace>
  <inkml:trace contextRef="#ctx0" brushRef="#br0" timeOffset="208146.2707">13622 15089 24 0,'0'0'42'0,"0"0"-26"16,0 0-16-1,0 0-9-15</inkml:trace>
  <inkml:trace contextRef="#ctx0" brushRef="#br0" timeOffset="210577.5289">14487 14258 67 0,'0'0'21'0,"0"0"4"0,0 0 7 16,0 0-1-16,0 0-2 16,0 0-9-16,3-4-1 15,-3 4 10-15,0 0-3 16,0 0-5-16,0 0-10 16,0 0-4-16,0 0-3 15,0 0-3-15,0 0-1 16,0 0 1-16,0 0-1 15,0 0-1-15,0 0 0 16,0 0 1-16,0 0-4 16,0 0-2-16,0 0-46 15,0 0-43-15,0 0 34 0</inkml:trace>
  <inkml:trace contextRef="#ctx0" brushRef="#br0" timeOffset="212434.5146">12435 5077 123 0,'0'0'19'0,"0"0"-16"16,0 0 8-16,0 0 14 15,0 0 2-15,0 0 6 16,0 0-1-16,-8 0-10 15,8 0-11-15,0 0-9 16,0 0-1-16,-2 0-1 16,-1 0-1-16,-6 2 0 15,-2 8 1-15,-6 2 0 0,1 3 0 16,-3 4 1-16,-1 4-1 16,1 3 1-16,-4 3-1 15,-2 1 0-15,-4 3 0 16,-1 2 0-16,-2 2 0 15,-4 1 2-15,2 1-4 16,0 2 2-16,3 1-2 16,2 0 1-16,-1 0-3 15,6 2 0-15,-2 2-2 16,1-2-6-16,1 0 1 16,-1-3 0-16,2 0 4 15,0-3-11-15,-1 0 5 0,-1-3-1 16,1 2 3-1,-1-1 0-15,2 1 0 0,-2-1 1 16,2 2 4-16,-2 1 4 16,2-1 0-16,-2 3 0 15,-1-3 0-15,-3 5 2 16,1 2 0-16,-1 2 0 16,4 8-2-16,-1 5-1 15,3 3 2-15,3 1-1 16,0-1-4-16,2 2-4 15,4-1-15-15,3 3 7 16,0 5 12-16,2 3 4 16,2 2 2-16,-4-1 0 15,2 3 1-15,2 3-1 16,-3-1 0-16,4 4 0 0,-5 3 0 16,0 3 4-16,2 6-4 15,-2 3 0-15,1-2 0 16,2-1 2-16,-3-4 1 15,0-1 1-15,2-3 3 16,0 0-3-16,4-4-2 16,4-4 1-16,1 0-2 15,0 0-1-15,0 0 0 16,6 0 0-16,3 8 0 16,0 2 0-16,-4-2-7 0,-3-2 7 15,-2-8 0-15,0 0 0 16,0-5 0-16,0 1 0 15,0-1 0-15,-2-5 0 16,-5 1 0-16,1-1 0 16,-1-6 0-16,0 3 1 15,0-1 0-15,-3-1 3 16,0 5-2-16,1 0 1 16,4 6-1-16,4 2 1 15,1-2-1-15,0-4-2 16,8-4 1-16,12-3-1 15,1-2 0-15,-1-2 0 16,-2 2 0-16,-4-5 7 0,0-1-2 16,1 1 1-1,-3-2 2-15,-3 3-3 0,-1 2-2 16,-1 0 5-16,-1-2-4 16,1-3-1-16,0-2-3 15,0-5 0-15,3-4 1 16,-2-2-1-16,1-5 0 15,1-10 1-15,-3-6-3 16,-6-7-2-16,-1-9-26 16,0-5-102-16</inkml:trace>
  <inkml:trace contextRef="#ctx0" brushRef="#br0" timeOffset="212754.7383">11076 11620 396 0,'0'0'0'0,"0"0"-47"16,0 0 47-16,30 83-4 15,-14-56 5-15,-1 0-2 16,5-6-1-16,2-4-4 15,-3-5 6-15,8-7 3 16,-2-5 6-16,6 0 23 16,3-9 0-16,1-9-4 0,2-10-4 15,0-4-6-15,-2-9 4 16,6-4-15-16,0-5-7 16,-2-7-11-16,2-6-74 15,5-6-46-15,4-7-19 16</inkml:trace>
  <inkml:trace contextRef="#ctx0" brushRef="#br0" timeOffset="213476.7747">13191 4900 157 0,'0'0'9'16,"0"0"-3"-16,0 0-4 16,0 0 0-16,0 0-2 0,0 0-1 15,3-27-21-15,2 45-13 16,3 12 20-16,0 11-52 16</inkml:trace>
  <inkml:trace contextRef="#ctx0" brushRef="#br0" timeOffset="217201.0689">10445 3945 11 0,'0'0'33'0,"0"0"-14"0,0 0 2 15,0 0 0-15,0 0-6 16,0 0 2-16,-2-12-4 15,2 8-1-15,0 4-4 16,0-1-3-16,0 1 1 16,0 0 1-16,0 0-7 15,0 0 0-15,0 0-7 16,0 6 0-16,-5 9 6 16,3 5 1-16,0 4 0 15,1 2 0-15,1 1 0 16,0 0-1-16,0-2-1 15,0 2 2-15,0-4 0 16,1 2 0-16,4 3-2 16,-1 0 4-16,-1 1-2 15,1 2 0-15,-1-2 0 0,-3-1 2 16,0 0-2-16,0-1 0 16,0 2 0-16,0-2 2 15,0 3 2-15,0-2 5 16,0 0-7-16,0-1 3 15,0 3-1-15,0-2-2 16,-4 2-2-16,0-1 5 16,2 2-5-16,-3-3 0 15,3 1 3-15,2-3 5 16,-2 3 4-16,2-3-2 16,0 2-6-16,-1 4 2 15,-1-2 0-15,0 4 7 0,-3 1-10 16,1 1 2-1,1 0-1-15,-1-3-3 0,0 0 2 16,0-2-1-16,4-2-1 16,0-2 1-16,0-2-1 15,0-5 3-15,0-1-3 16,0-2 5-16,0-5 0 16,0-1-6-16,0-1 1 15,0-5 0-15,0-1-1 16,0-4 0-16,0 0-1 15,0 0 1-15,0 0 1 16,0 0-1-16,0 0-7 16,0-4-21-16,0-14-59 0,0-8-99 15</inkml:trace>
  <inkml:trace contextRef="#ctx0" brushRef="#br0" timeOffset="217726.091">10453 3953 4 0,'0'0'2'0,"0"0"15"16,0 0 5-16,0 0 11 15,0 0-13-15,0 0 4 16,-8-40-1-16,8 38-5 16,-2 2-7-16,2 0-5 15,0 0-6-15,0 0-1 0,-5 0-3 16,-2 10 4-16,-2 9 1 16,-4 4 8-16,-1 7-5 15,-6 5 7-15,-3 2-4 16,-1 2 3-16,-5-5-7 15,0-3 0-15,3-5 2 16,7-8-5-16,2-3 2 16,8-8-2-16,4-4 0 15,1-2 0-15,-1-1-42 16,-3 0 15-16,2 0 9 16,2-10-89-16</inkml:trace>
  <inkml:trace contextRef="#ctx0" brushRef="#br0" timeOffset="217976.3183">10384 3928 208 0,'0'0'6'0,"0"0"-6"16,0 0-2-16,0 0-3 15,0 0 5-15,0 0 4 16,38 46 16-16,-24-21 11 15,3 4-12-15,-3-1-8 16,3 2-4-16,0-3-4 16,0-1-1-16,0 3-1 0,-4-2 0 15,1 0-1-15,-1 0-25 16,-4 0-38-16,-3-3-14 16</inkml:trace>
  <inkml:trace contextRef="#ctx0" brushRef="#br0" timeOffset="218527.6145">10240 5143 305 0,'0'0'0'15,"0"0"-17"-15,0 0 15 0,0 0-1 16,0 0 5-16,0 0-2 16,68 77 7-16,-50-51 7 15,-1 1-5-15,3-5-7 16,-2-2 6-16,0-11 9 15,0-6 10-15,-2-3 18 16,1 0-5-16,0-18 5 16,3-8-6-16,0-4-9 15,-1-5-9-15,1-1-3 16,-4-3-9-16,2 0-4 16,-4 6-4-16,-1 6-1 15,-2 8 0-15,-5 5-2 0,0 9-9 16,-5 3-43-16,-1 2-84 15,0 0-87-15</inkml:trace>
  <inkml:trace contextRef="#ctx0" brushRef="#br0" timeOffset="220521.7353">11737 15114 7 0,'0'0'3'0,"0"0"-1"15,0 0 0-15,0 0 8 16,0 0 27-16,0 0-23 16,0 0 4-16,-16-54-1 15,16 50 16-15,0 2-20 0,0 0-5 16,0 0-2-16,0-1-4 16,-3 0-1-16,2 0-1 15,0-3 1-15,1 0-1 16,0-1 0-16,0 0 0 15,0-3 1-15,0 3-1 16,0 0 1-16,0-2 2 16,0 2 6-16,0 2-8 15,0 0 7-15,0 1-7 16,0-3 0-16,1 1 1 16,3 1-2-16,0 0 4 15,-3 2-2-15,1 2 19 16,-2 1-7-16,0 0-6 15,0 0-8-15,0 0-9 16,2 0-3-16,-1 8 12 0,3 6 1 16,-4 2-1-16,0 3 0 15,0 0 1-15,0 3-1 16,0 2 0-16,0 3 1 16,0 4-1-16,2 3 0 15,0 1 0-15,0 2 1 16,-1 4-1-16,-1 1 4 15,0 7-2-15,0 3 1 16,-1 1-2-16,-5-2 3 16,-3-3 0-16,1-3-3 15,0-3 3-15,1 2 0 16,-2-3-2-16,-2 4 0 0,-3 1 2 16,5 1-3-16,-3-1 0 15,1 0 0-15,2 0-1 16,-4-5 0-16,6-1 0 15,-1-1 3-15,-1-2-3 16,4-2 0-16,3-4 0 16,-3-4 0-16,5-4 1 15,0-4-1-15,0-6 0 16,0-4 0-16,0-2-4 16,0-3-9-16,0 2 0 15,0-3-12-15,0-3 2 16,0 0-11-16,0 0 2 15,0 0-27-15</inkml:trace>
  <inkml:trace contextRef="#ctx0" brushRef="#br0" timeOffset="222539.4343">11596 16262 30 0,'0'0'30'0,"0"0"-29"16,0 0 0-16,0 0 1 16,0 0 1-16,0 0 11 15,9 3-3-15,-6 6 3 16,-3 0-2-16,0 4 0 16,0 3-4-16,0 3 5 15,0 0 10-15,0 3-15 16,0-2-6-16,-3 2 2 15,-1-4 2-15,-1 1-2 16,2-1 5-16,-1-1 0 0,-1 1 0 16,1-2-5-1,1 0-2-15,1-1 2 0,1-1-1 16,-1 0-3-16,2 2 4 16,0-2-3-16,0 1 0 15,0-1-1-15,0-2 0 16,0-1-1-16,-3-3-4 15,3-4-29-15,0-2-9 16,0-2-26-16</inkml:trace>
  <inkml:trace contextRef="#ctx0" brushRef="#br0" timeOffset="223016.5596">11806 15236 93 0,'0'0'0'15,"0"0"0"-15,0 0-7 16,0 0-4-16,0 0 11 16,0 0 17-16,4-31-8 15,-4 28-4-15,0 0 9 16,0 1 14-16,0 1 0 15,0 1 0-15,-4 0-18 16,-4 0-1-16,-11 0 0 16,-8 15-3-16,-4 4-5 15,-3 3 2-15,-2 3-2 16,5 1-1-16,0 2 1 0,2-5-1 16,5 0 0-16,4-6-19 15,4-7-17-15,12-7-6 16,4-3-48-16</inkml:trace>
  <inkml:trace contextRef="#ctx0" brushRef="#br0" timeOffset="223268.8049">11735 15077 235 0,'0'0'36'16,"0"0"-34"-16,0 0-2 0,0 0-9 15,0 0 9 1,0 0 10-16,46 58 8 0,-27-29-1 16,1 3 0-16,2 2 2 15,-3-3-15-15,1 4-2 16,-2-2-1-16,-1 1 0 16,-3 2-1-16,3 2-2 15,-4-2-22-15,-2 1-39 16,-4-2-4-16,-6-5-50 15</inkml:trace>
  <inkml:trace contextRef="#ctx0" brushRef="#br0" timeOffset="223843.2628">11506 16744 116 0,'0'0'29'0,"0"0"-8"15,0 0-1-15,0 0 6 16,0 0 13-16,0 0-16 16,0-9-23-16,0 9-7 15,0 11-3-15,0 1 9 0,0 0 1 16,0 3 4 0,1-1-3-16,3-3 1 0,3-3 1 15,0-4 0-15,-5-4-2 16,-2 0 3-16,0 0 2 15,3 0 6-15,-3 0-3 16,0-3 3-16,0-12-12 16,0-4-38-16,0-3 12 15,0-6-15-15,0 0-10 16,0 1-40-16</inkml:trace>
  <inkml:trace contextRef="#ctx0" brushRef="#br0" timeOffset="224050.0964">11527 16626 61 0,'0'0'49'0,"0"0"-29"15,0 0-20-15,0 0 0 16,0 0 2-16,0 0 4 0,-2 73 3 16,4-51 3-16,9-4 3 15,1-1 5-15,-2-7 8 16,7-6-5-16,2-4 9 16,5 0 12-16,4 0 7 15,2-5-15-15,6-8-29 16,0-4-7-16,-2 3 0 15,-4-1-27-15,-2 0-42 16,-8 5-70-16,-6 4-41 16</inkml:trace>
  <inkml:trace contextRef="#ctx0" brushRef="#br0" timeOffset="226093.6993">10775 17387 7 0,'0'0'6'0,"0"0"-3"16,0 0 4-16,0 0 21 16,0 0 18-16,0 0-23 15,-1 0-4-15,1 0 3 16,-2 0 3-16,2 0-5 15,0 0 2-15,0 0-6 16,0 0-8-16,0 0 0 16,0 0-5-16,0 0 3 15,0 0 0-15,0 0 1 16,0 0-4-16,0 0-2 0,0 0 1 16,0 0 4-1,0 0 2-15,0 0 2 0,0 0-1 16,0 0-2-16,0 0-3 15,0 0-3-15,0 0 0 16,0 0-1-16,0 0-3 16,0 0 2-16,0 0-3 15,0 0 1-15,0 0 1 16,0 0 2-16,0 0 7 16,0 0 17-16,7 0 6 15,3 0-9-15,1 0 0 16,-2 0 1-16,-2 0-5 15,0 0 0-15,-2 0-11 16,-3 0 3-16,2 0-5 16,-1 0-1-16,-3 0-2 0,0 0 1 15,0 0-1-15,0 0 4 16,0 0 3-16,4 0 0 16,5 0-3-16,3 0 3 15,4 0-4-15,2-1-3 16,0-5 2-16,1 3-3 15,3 0 4-15,4 0-1 16,3-1 7-16,1 2-3 16,6 0-3-16,0 0 2 15,-1 1-1-15,0 1-5 16,2 0 1-16,-3 0-1 16,0 0 1-16,-2 0-2 0,2 0 1 15,2 0 0-15,0 0 2 16,5 0-2-16,4 0 0 15,1 0 3-15,2 0-3 16,-2 0 0-16,0 0 1 16,1 0 0-16,-2 0 0 15,-3 0 0-15,-4 0 2 16,0 0-1-16,-1 0-1 16,-3 0 2-16,1 0-3 15,4 0 1-15,-3 0-1 16,1 0 0-16,-2 0 1 0,-4 0-1 15,0 0 0 1,-2 0 1-16,-3 0 0 0,4 0-1 16,0 0 1-16,4 0-1 15,3 0 2-15,-3 1-1 16,5-1-1-16,4 2 0 16,-1-2 1-16,4 0-1 15,-5 2 0-15,-1-2 1 16,-2 0-1-16,-4 0-3 15,2 0 3-15,1 0 4 16,3 0-4-16,3 0 3 16,2 0-3-16,-1 0 0 15,2 0 1-15,-2 0-1 16,0 0 0-16,-2-2 1 0,-1 2-1 16,0-2 2-1,-1 2-2-15,-3-1 0 0,3 1 1 16,1 0-1-16,4 0 2 15,5 0-1-15,3 0-1 16,4 0 0-16,2 0 1 16,0 0-2-16,6 1 2 15,-1 1-1-15,2 0 0 16,-3-1 0-16,-2 2-1 16,-3 0 1-16,-5-1 0 15,5-2 0-15,-1 0 0 16,3 0 0-16,2 0 0 15,1 2 0-15,-3-2 0 0,-2 0 0 16,0 0 1 0,-2 0 1-16,0 0-2 0,-2 0 1 15,-9 0-1-15,-4 0 0 16,-3 0 0-16,-5 0-1 16,-4 0 1-16,-1 0 1 15,-8 0-1-15,4 0 0 16,-4 0 0-16,2 0 3 15,5 0-3-15,-4 0-1 16,2 0 1-16,-1 0 0 16,-4 0 0-16,-3 0 0 15,-3 0-2-15,-5 0 2 0,-1 0 0 16,-2 0 2 0,-1 0-2-16,0 0 0 0,-1 0 0 15,-2 0 0-15,1 0 0 16,-3 0 1-16,0 0-1 15,0 0 0-15,0 0 1 16,0 0-2-16,0 0 0 16,0 0 1-16,0 0-6 15,0 0-49-15,0 0-71 16,0 0-78-16,6 0 21 16</inkml:trace>
  <inkml:trace contextRef="#ctx0" brushRef="#br0" timeOffset="226599.3424">15676 17132 131 0,'0'0'22'16,"0"0"-1"-16,0 0 11 15,0 0 38-15,0 0-6 16,0 0-6-16,0-26-9 0,0 26 10 16,0 0-18-16,0 0-23 15,0 0-16-15,0 0-2 16,0 0-2-16,0 0-10 15,0 16 4-15,0 9 7 16,2 5 1-16,1 3 1 16,-1 2 1-16,2 1-2 15,-1-1 5-15,1-4 3 16,0-4-2-16,-1-2-2 16,-1-3 3-16,3-2-2 15,-3-2-1-15,2-3-1 16,0 0-3-16,-1-4 1 15,0 1 1-15,1-5 0 0,0 0-1 16,-4-4-1 0,0 1 0-16,0-4-12 0,0 0-27 15,3 0-22-15,-3 0-2 16,0 0-7-16,0-14-125 16</inkml:trace>
  <inkml:trace contextRef="#ctx0" brushRef="#br0" timeOffset="226941.5199">15691 17144 175 0,'0'0'30'0,"0"0"0"16,0 0 31-16,0 0 3 15,0 0 10-15,0 0-13 16,-1-15-18-16,1 13-16 16,0 0-15-16,0 0 1 15,13-1-1-15,8-2-12 16,7 1 2-16,-1 3 1 16,5 0-2-16,-1 1 0 15,2 0 0-15,0 0-1 16,-6 0 0-16,-4 0 1 15,-3 0-2-15,-6 0 0 16,-3 0-25-16,-2 0-82 0,-4 0-12 16,-5 4-25-16,0 0 33 15</inkml:trace>
  <inkml:trace contextRef="#ctx0" brushRef="#br0" timeOffset="227283.1021">15723 17286 187 0,'0'0'0'0,"0"0"1"16,0 0 0-16,0 0 53 15,0 0 24-15,0 0-31 16,0 1-8-16,0-1 8 15,0 0-7-15,0 0-6 16,0 0-13-16,0 0-4 16,2 0 4-16,11 2 0 15,7-2-4-15,4 2-10 16,1-2-5-16,3 2-2 16,2-2 0-16,-5 1-4 15,2 0-30-15,-7 3-63 16,-1-1-31-16,-3 0-11 15,-6 1-6-15</inkml:trace>
  <inkml:trace contextRef="#ctx0" brushRef="#br0" timeOffset="227566.3389">15687 17533 275 0,'0'0'0'16,"0"0"0"-16,0 0 17 15,0 0 47-15,0 0 25 0,0 0-35 16,0 14-12-16,3-11-4 16,10-1-8-16,2-2-7 15,5 0-9-15,4 0-7 16,1 0-4-16,6 0-2 15,0 0-2-15,0 0-4 16,2 0-35-16,-2 0-46 16,1-5-71-16,-2-4-41 15</inkml:trace>
  <inkml:trace contextRef="#ctx0" brushRef="#br0" timeOffset="227965.593">16190 17417 288 0,'0'0'139'0,"0"0"-119"16,0 0-13-16,0 0 6 15,0 0 20-15,0 0-18 16,20 26 16-16,-14-2-3 16,2 3-15-16,-2-2 1 15,4 1-8-15,-3 0 0 16,0-4-3-16,0-3 1 15,-3-3-3-15,2-3 1 16,-2-7-1-16,-1-1 3 16,3-3 4-16,-2-2 11 15,3 0 12-15,5 0 16 16,8-5-5-16,7-12-16 0,10-8-7 16,-2-3-6-16,3-6-3 15,2-4-1-15,2-4-6 16,-3-1-2-16,-5 3-1 15,-5 9 0-15,-9 3-2 16,-8 7 2-16,-4 5-15 16,-6 0-48-16,-2 2-20 15,0-5-103-15,0-6-262 16</inkml:trace>
  <inkml:trace contextRef="#ctx0" brushRef="#br0" timeOffset="230065.44">21144 6950 262 0,'0'0'4'16,"0"0"0"-16,0 0-1 15,0 0 3-15,0 0 27 0,0 0-17 16,5 7-16 0,-5 4-8-16,0 4 8 0,0 5 0 15,-9 1 0-15,3 1 1 16,1-3 2-16,5 0-2 15,0-3 0-15,0-1 1 16,0-4 1-16,8 0 8 16,4-4 2-16,-2 2 4 15,6-4 3-15,2 0 12 16,3-3-9-16,3-2 0 16,4 0 13-16,-1 0-16 15,4-2-2-15,3-9-8 0,7-5 4 16,6-2-9-1,0 0-1-15,3-4-4 0,-1 2 3 16,-5 2-3-16,-7-2 0 16,-4 5 0-16,0 0 1 15,-5-1-1-15,-3 5 0 16,-4-2 0-16,-5 2 2 16,-3 4-2-16,-5 0 0 15,-2 2 0-15,-1 1 0 16,-5 3 0-16,0 1-3 15,0 0-4-15,0 0-37 16,0 0-78-16,-6 11-63 16,-16 1 39-16</inkml:trace>
  <inkml:trace contextRef="#ctx0" brushRef="#br0" timeOffset="231681.5844">17890 4403 144 0,'0'0'10'16,"0"0"15"-16,0 0 25 16,0 0 27-16,0 0 14 15,0 0-21-15,0 0-32 16,-11-23-27-16,11 23-11 16,0 0-4-16,0 5-2 15,0 13 1-15,0 7 5 16,0 6 7-16,0 10 1 15,0 2 11-15,0 2-7 16,0 0 1-16,0-2-1 16,0-3-8-16,-2-5 5 15,2-3-9-15,-3-5 3 16,1-4-2-16,0-3 2 0,2-7-3 16,-1-2 2-1,0-2-1-15,-2-2 1 0,3-3-2 16,-2-4 0-16,2 0-14 15,0 0-14-15,0 0-12 16,0-4-9-16,0-16-116 16,0-7-22-16</inkml:trace>
  <inkml:trace contextRef="#ctx0" brushRef="#br0" timeOffset="232365.1614">17902 4224 154 0,'0'0'51'0,"0"0"-51"16,0 0 1-16,-98-11-1 15,75 11 2-15,4 0 3 16,3 3 4-16,3 5-2 15,2 3-4-15,1 5 3 16,-4 5 4-16,0 2 4 16,-3 5 1-16,-1 2 10 15,-1 0-7-15,1 2-2 0,5-1-5 16,-1 1-2 0,0-1-2-16,4 3-1 0,-1 0 2 15,3 2 9-15,2-1-4 16,-1 0 6-16,5 2-10 15,-3 0-3-15,2 2-1 16,0-1 2-16,3-3-2 16,0-1 3-16,3-5-5 15,9-5 6-15,3-4-1 16,4 0 4-16,6-3-1 16,9-1 11-16,6-4 9 15,10-5-7-15,11-2-8 0,0-5-4 16,5 0-5-1,-3 0-1-15,0-2-3 0,-8-9 3 16,-1-6-4-16,-8-3 2 16,-1-5-3-16,-8-5 6 15,-6-7 1-15,-4-6 0 16,-7-5-1-16,-8-4-3 16,-5-3-4-16,-7-4 0 15,0-2 0-15,-15-1 0 16,-19-4 1-16,-11 2-1 15,-6 1 1-15,-4 6-1 16,2 7 1-16,5 8-2 16,1 13 0-16,6 8-2 15,0 14 1-15,-1 7-5 16,-10 3-29-16,-6 24-34 0,-8 14-49 16,-2 7-16-16,3 1-64 15</inkml:trace>
  <inkml:trace contextRef="#ctx0" brushRef="#br0" timeOffset="234016.6462">18765 7596 184 0,'0'0'53'15,"0"0"4"-15,0 0 4 16,0 0-10-16,0 0-7 16,0 0 12-16,5-83-18 15,-9 76-6-15,-2 1-18 0,-2 2 6 16,-1 0-7-16,2 2-6 16,-4 2-1-16,-2 0-3 15,-6 0-1-15,-6 2-2 16,-3 9-2-16,-1 4 2 15,3 3 0-15,-1 2 0 16,2 4 0-16,0 4 0 16,-2 5 3-16,3 7 3 15,0 7-5-15,0 5 1 16,-1 0 2-16,3 0-1 16,1-3 2-16,2 1-4 15,3 2-1-15,2-2 1 0,1 3 0 16,6 3 2-1,7-1-3-15,0-3 3 0,0-3-2 16,6-4-1-16,9-4 2 16,5 0 0-16,3-8-1 15,1-3 1-15,1-3-1 16,3-6 2-16,6-4-2 16,-3-4 3-16,4-3 0 15,7-6-1-15,2-2 0 16,0-2 1-16,4-2 1 15,-3-17 3-15,-1-8 10 16,2-10-4-16,1-7-10 16,-2-11 0-16,1-5 1 15,-6-8-3-15,-9-4-2 16,-4 0 0-16,-7 0 0 0,-9 4 0 16,-10 2-1-16,-1-1 0 15,0-4 1-15,-15-2 0 16,-9 3-3-16,-6 6 0 15,-5 8-2-15,-5 10 2 16,-7 0 2-16,-7 9-3 16,-1 2 0-16,-8 12-3 15,2 9 7-15,7 10-5 16,7 4-22-16,4 0-8 16,1 18-7-16,2 7-11 15,2 8-48-15,7 6-53 16,-1 3 46-16,8 1 3 15</inkml:trace>
  <inkml:trace contextRef="#ctx0" brushRef="#br0" timeOffset="234865.3203">18587 8046 229 0,'0'0'23'0,"0"0"-20"16,0 0-3-16,0 0-5 15,0 0 3-15,0 0 2 16,-15 12 1-16,3-8 1 15,-1-3 1-15,1-1 3 16,-1 0 2-16,-1 0 3 16,4-10 21-16,0-3 3 15,3-2-10-15,7-3-15 16,0 1 4-16,0-2 12 16,0 2-20-16,11 6 2 15,3 3-7-15,1 5-2 0,0 3 0 16,0 0-4-1,-1 0 5-15,-3 6-2 0,0 8-5 16,-4 1 2-16,-2 1-3 16,-5 1 2-16,0-6 5 15,0-1-1-15,0-3 1 16,0-4 0-16,0-3 1 16,-14 0 4-16,1 0 6 15,-1-3 2-15,3-10-2 16,4 0-2-16,7-5 4 15,0 2 8-15,0 1-18 16,0-1 4-16,11 3 6 16,5 4-10-16,4 2 0 0,2 4-2 15,-2 3 0 1,-1 0-1-16,-4 14-7 0,-4 9-3 16,-3 6 3-1,-7 5 0-15,-1 5 4 0,0 2 2 16,-26 5 4-16,-13 3 0 15,-9-3 1-15,-3-2-3 16,-3-6-26-16,7-8-19 16,6-10-20-16,14-7-9 15,13-9 40-15,8-4 34 16,6 0 7-16,0-6 16 16,6-12-9-16,9-1 20 15,9 1-20-15,-7 2 23 16,1 4-17-16,-3 9 5 0,-2 0-7 15,-1 3-7-15,-2 0-9 16,4 12-2-16,-1 5 6 16,3 6 0-16,0 2-5 15,1-1 0-15,7 3 2 16,1 1-3-16,5-2-20 16,0-4-55-16,4-6-55 15</inkml:trace>
  <inkml:trace contextRef="#ctx0" brushRef="#br0" timeOffset="241514.4047">3955 12694 14 0,'0'0'23'16,"0"0"6"-16,0 0 3 16,0 0 6-16,0 0 2 15,0 0 10-15,0 0-6 16,14-10-2-16,-14 8 4 15,0 0 12-15,0 2-4 0,0 0-35 16,0 0-13-16,0 0-6 16,0 0 8-16,0 0 4 15,0 0-6-15,0 0-6 16,-5 0 0-16,-9 0 4 16,4 5-4-16,-5 4 0 15,5 0-1-15,1 2-1 16,-1 0 2-16,-2-1 0 15,2 2 0-15,3-1 0 16,0 4 0-16,0-2 3 16,3-1-2-16,-2 4 1 15,5-3-2-15,1-1 1 16,0 4 2-16,0-2 1 0,0 2 2 16,0-2-2-16,0 1-4 15,5-2 1-15,1 0 3 16,-1-4-3-16,2 0 0 15,0-2 1-15,2-1 3 16,2 0-2-16,3-3 3 16,-4-3-1-16,4 0-2 15,-2 0-3-15,-2 0 5 16,2 0-5-16,-3 0 0 16,7 0-33-16,-7 0-37 15,0 0-19-15,-3-3-53 16,-5-8-36-16</inkml:trace>
  <inkml:trace contextRef="#ctx0" brushRef="#br0" timeOffset="241931.0615">4077 12671 70 0,'0'0'56'0,"0"0"-37"0,0 0 2 16,0 0 11-16,0 0-5 15,0 0-11-15,-14-2-13 16,-1 2 3-16,-4 4 0 15,1 7 0-15,-2 1-4 16,2 1 0-16,4 1 3 16,0 1 0-16,2 4 5 15,1 3-8-15,2-3-1 16,-2 3 5-16,5-2-3 16,2-2-3-16,0 1 0 15,4-4 0-15,0-3-2 16,0 1 2-16,0-1 0 15,4-4 4-15,3 0-4 0,4-3-24 16,1-1-26-16,-1-4-27 16</inkml:trace>
  <inkml:trace contextRef="#ctx0" brushRef="#br0" timeOffset="242191.9051">3726 12648 142 0,'0'0'13'0,"0"0"-13"16,0 0 0-16,0 0-1 16,0 0-10-16,0 0-68 15</inkml:trace>
  <inkml:trace contextRef="#ctx0" brushRef="#br0" timeOffset="243597.7857">4547 12747 18 0,'0'0'19'16,"0"0"-3"-16,0 0 15 15,0 0-21-15,0 0-4 16,0 0 1-16,105 13 5 15,-85-13-3-15,0 0-1 16,8 0-1-16,1 1-3 16,3-1-1-16,-1 2-2 15,1-2 1-15,-5 2-1 0,2-2-1 16,-7 2 0 0,5-2 0-16,-6 0 0 0,4 1 0 15,-2-1 0-15,2 0 0 16,0 0 0-16,-2 0 1 15,-3 0-1-15,-1 0 0 16,0 0-2-16,1 0-1 16,1 0 0-16,-1 0-3 15,-2 0 2-15,5 0 3 16,-2 0-3-16,3 0 0 16,1 0-2-16,-1 0 0 15,4 0 1-15,-2 0-6 16,-1 0 2-16,-3 0 4 15,-2 0 1-15,-6 0 3 0,-1 0-2 16,0 0 3-16,-4 0 0 16,0 0 1-16,2 0-2 15,3 0 1-15,-2 0 0 16,-1 0 0-16,6 0 0 16,1 0 0-16,1 0 0 15,1 0-2-15,-2 0 2 16,-2 0 0-16,-1 0 0 15,2 0 0-15,0-1-1 16,-1-1 0-16,3 0-4 16,3-1-2-16,1 0-13 15,2-2 10-15,-2 0 2 16,5 2-7-16,-3-3 6 0</inkml:trace>
  <inkml:trace contextRef="#ctx0" brushRef="#br0" timeOffset="246577.6541">8291 12745 19 0,'0'0'3'0,"0"0"-2"16,0 0-1-16,0 0-1 15,0 0-3-15,0 0-11 16</inkml:trace>
  <inkml:trace contextRef="#ctx0" brushRef="#br0" timeOffset="246954.7084">8528 12738 73 0,'0'0'16'16,"0"0"-14"-16,0 0-1 16,0 0-1-16,0 0 0 15,0 0-12-15,58 4-58 0</inkml:trace>
  <inkml:trace contextRef="#ctx0" brushRef="#br0" timeOffset="248197.0594">10375 14054 586 0,'0'0'0'16,"0"0"-171"-16,0 0-11 15,0 0 91-15</inkml:trace>
  <inkml:trace contextRef="#ctx0" brushRef="#br0" timeOffset="249179.8816">7476 11840 207 0,'0'0'24'0,"0"0"-5"16,0 0 6-16,0 0 25 15,0 0 0-15,0 0-27 16,-1-4-8-16,1 4-4 16,0 0-1-16,0 0-2 15,-3 2 4-15,1 7 8 16,-2 4 8-16,2 4-5 16,-3 4 1-16,-2 3-10 15,0 5 6-15,0 1-7 16,0 5 1-16,1 1 0 15,-1-3-4-15,5-1 0 16,-3 0-6-16,1 1-1 0,-2-2-1 16,1 0 0-16,2-5-1 15,-1-4 0-15,2-3 0 16,2-5-1-16,0-4 0 16,0-2 0-16,0-3 0 15,0-1 0-15,0-2 0 16,0-1-7-16,0-1-14 15,0 0-9-15,0 0-14 16,0 0-46-16,6-7-49 16,8-9-90-16</inkml:trace>
  <inkml:trace contextRef="#ctx0" brushRef="#br0" timeOffset="249686.7175">7428 12112 294 0,'0'0'25'15,"0"0"-14"-15,0 0 19 16,0 0 18-16,0 0 3 16,0 0-36-16,22-6-13 15,-7 2 1-15,6 1-1 0,6-4-1 16,-2-2 0-1,5 0-1-15,-2-1 2 0,-7 1-2 16,-3-5 0-16,-3-2-3 16,-4-1 3-16,-3 1 1 15,-3-1 1-15,-4 2 1 16,-1 6 2-16,0 1 7 16,0 3 12-16,0 2-4 15,0 1 0-15,0 2-6 16,0 0-4-16,0 0-10 15,0 0-1-15,0 5-10 16,0 15 3-16,-6 10 8 0,-3 7 0 16,-4 2 3-1,3 2 1-15,1-6-3 16,2-2 0-16,2-1 0 0,-1-3 1 16,-1-3-1-16,5-6 1 15,0-2-2-15,2-3 1 16,0 1-1-16,0-5 0 15,0-3-4-15,0 1-37 16,0-4-60-16,0-4 20 16,0-1-31-16,4 0 13 15</inkml:trace>
  <inkml:trace contextRef="#ctx0" brushRef="#br0" timeOffset="249990.6942">7840 12037 332 0,'0'0'21'0,"0"0"-2"16,0 0-15-16,0 0-2 15,0 0 7-15,0 0 20 16,-29 72-3-16,14-38 13 15,0-2-24-15,3-2-9 16,1-1-3-16,0-1 1 16,7-5-4-16,-2-1 3 0,-1-4-1 15,5-3-2-15,-2-7-2 16,4 1-45-16,0-4-36 16,0-5-23-16,4 0-6 15</inkml:trace>
  <inkml:trace contextRef="#ctx0" brushRef="#br0" timeOffset="250171.5439">7883 11960 337 0,'0'0'23'15,"0"0"-13"-15,0 0 3 0,0 0-13 16,0 0-5-16,0 0-7 15,-4 5-48-15,-3 11-26 16,5 0-5-16</inkml:trace>
  <inkml:trace contextRef="#ctx0" brushRef="#br0" timeOffset="251049.4519">7957 12163 199 0,'0'0'119'15,"0"0"-111"-15,0 0 11 16,0 0 6-16,0 0 6 0,0 0-17 16,-62 57-14-1,59-45-1-15,0 0 1 0,3-1 1 16,0-3-1 0,0-1 1-16,10-3-1 0,4-2 0 15,-1-2 3-15,1 0-3 16,-3-16 3-16,2-7-2 15,-3-2 0-15,-6-1 1 16,2 2-1-16,-2 5 5 16,-3 6 6-16,1 7 35 15,-2 6-14-15,0 0-33 16,0 1-6-16,0 21-12 16,0 13 18-16,-7 3 0 0,-3 5 2 15,-1 0 0 1,-1-3-2-16,1-1 0 0,-1-4 0 15,-1-3-2-15,1-7 2 16,3-7-2-16,1-8-19 16,3-6-3-16,-1-4 24 15,1 0 0-15,2-12 6 16,1-11-6-16,2-6-2 16,0-4 2-16,0-4 5 15,14-6-3-15,6-4 3 16,4-3 1-16,1-1-3 15,4 1-1-15,-1 1 1 16,4 3-1-16,-3 4 1 16,-1 5-3-16,-4 2-2 0,-4 6 2 15,-4 3 3-15,-3 5 0 16,-4 7 3-16,-4 5 8 16,-3 8 2-16,1 1-16 15,-2 11-2-15,2 19-6 16,-3 12 7-16,0 8 0 15,-2 4 1-15,-9 2 0 16,-3-7 1-16,7-3 0 16,3-9-1-16,-1-9 0 15,5-8 0-15,0-6-2 16,0-9-1-16,0-5 3 16,0 0 2-16,0 0 4 15,7-16 11-15,12-10-13 16,5-12-2-16,4 0 0 15,-3 1 1-15,1 3-2 0,-8 12-1 16,-5 8 1-16,-8 7-1 16,-1 7 0-16,3 0-7 15,-5 2-6-15,5 19 6 16,-1 4 4-16,-1 4 3 16,2 2 0-16,0-2 0 15,3-2 0-15,-1-5 0 16,1-1-2-16,0-5-4 15,-3 0-61-15,-2-3-22 16,-1-7-42-16,-4-4-3 16</inkml:trace>
  <inkml:trace contextRef="#ctx0" brushRef="#br0" timeOffset="251701.8717">7903 11709 170 0,'0'0'8'0,"0"0"-6"16,0 0-2-16,0 0 4 0,0 0 7 16,0 0-5-16,-29 42-1 15,24-21 6-15,1-3-8 16,4-1 1-16,0-2 11 15,0-2-9-15,0-3 1 16,0-1-1-16,2-5 7 16,10-4 23-16,-3 0 6 15,2 0-1-15,-1-8-7 16,1-7-4-16,-3-5-5 16,-3-3-6-16,-4-2 2 15,-1 1-13-15,0 3-4 16,0 6 6-16,0 5-5 15,0 3-5-15,0 4-1 0,0 3 0 16,-1 0-32-16,-6 5-44 16,-6 15 24-16,-4 3-42 15,2 1-23-15</inkml:trace>
  <inkml:trace contextRef="#ctx0" brushRef="#br0" timeOffset="252074.8764">7799 12322 149 0,'0'0'23'0,"0"0"-20"0,0 0-2 15,0 0-1-15,0 0 2 16,0 0 0-16,4-5-1 16,-4 5-2-16,3 0-7 15,-1 0-59-15</inkml:trace>
  <inkml:trace contextRef="#ctx0" brushRef="#br0" timeOffset="253049.7585">10417 13213 175 0,'0'0'6'0,"0"0"-5"15,0 0 20 1,0 0 42-16,0 0 31 0,0 0-27 16,0-23-32-16,0 23-16 15,0 0-11-15,0 0-8 16,0 0-6-16,0 14 6 16,0 9 3-16,-12 5 12 15,2 8 10-15,-4 1-11 16,3-3 4-16,1-1-16 15,5-4 6-15,2-4-4 16,3-4 1-16,0-4 7 16,0-7-8-16,0 0 3 15,5-4 6-15,5-2 2 0,2-1-4 16,4-1 12-16,6 0-4 16,4-2-11-16,-5 0-5 15,2 0-1-15,-4 0-2 16,-4 0-2-16,2 0-8 15,0 0-42-15,8 0-56 16,-4-4-72-16,5-6-75 16</inkml:trace>
  <inkml:trace contextRef="#ctx0" brushRef="#br0" timeOffset="253430.5002">10830 13409 462 0,'0'0'3'0,"0"0"-5"16,0 0 4-16,0 0 9 15,0 0 28-15,0 0-28 16,-27 39-6-16,13-19 4 16,4 0-8-16,5-5-1 15,0 2 1-15,5-3 1 16,0-3 0-16,0-1 1 15,0-4-1-15,3-1-1 16,4-3 1-16,9-2 5 16,-1 0 1-16,3-11-1 15,2-15-2-15,-6-6 1 0,-1-2-5 16,-5 1 3-16,-2 6-4 16,-6 4 12-16,0 5-6 15,0 6 0-15,0 4-5 16,0 3-1-16,-2 3-7 15,-5 2-35-15,0 0-83 16,1 5-32-16,-3 7 21 16</inkml:trace>
  <inkml:trace contextRef="#ctx0" brushRef="#br0" timeOffset="253948.3661">11019 13335 502 0,'0'0'27'0,"0"0"-24"16,0 0 4-16,0 0 2 15,0 0 3-15,0 0-5 16,1 35 18-16,-1-13-13 16,0 1-8-16,0-3-2 15,4-2 2-15,6-1-3 16,3-4 1-16,8-2 2 15,7-8 0-15,2-3 2 16,8 0 1-16,-4-9-3 16,6-11-1-16,-6-3 0 0,-9 2-1 15,-10 6-2-15,-8 4 12 16,-5 8 19-16,-2 3-8 16,0 0-21-16,0 0-2 15,0 2-10-15,0 12 4 16,0 5 6-16,-3-1-1 15,3-4-3-15,0-1 4 16,4-3-1-16,14-5 1 16,2-1 1-16,4-4 1 15,3 0 2-15,1-7 0 16,-1-15-1-16,0-4 3 16,-2-11 4-16,-5-10 2 15,-1-3 6-15,-7 0-11 16,-1 5 5-16,-5 10-6 15,-4 8 1-15,-1 11-7 0,-1 6 0 16,0 5-2-16,0 5-29 16,0 0-53-16,-20 0-235 15</inkml:trace>
  <inkml:trace contextRef="#ctx0" brushRef="#br0" timeOffset="255400.0863">15493 11275 97 0,'0'0'21'0,"0"0"24"15,0 0 6-15,0 0 33 16,0 0 2-16,0 0-3 16,0 0-16-16,-20-78-18 15,18 73 5-15,1 1-10 16,1 4-8-16,-1 0-14 16,1 0-14-16,0 0-8 15,0 0-9-15,0 18-3 16,-3 10 10-16,3 9 2 15,0 7 3-15,0 4-1 16,0-2 0-16,0-1-2 0,0-1 3 16,0 1 0-1,4-1-3-15,-1-5 0 0,-1-5 2 16,-2-7-2 0,2-5-5-16,-2-6-8 0,0-4-31 15,0-4-3-15,0-2-27 16,0 0-53-16,0-6-1 15,0 0-31-15</inkml:trace>
  <inkml:trace contextRef="#ctx0" brushRef="#br0" timeOffset="255979.1115">15271 11230 126 0,'0'0'96'0,"0"0"-86"16,0 0 5-16,0 0 44 16,0 0 23-16,0 0 0 15,-17-68-32-15,17 61-12 16,0 0-17-16,7 1-12 15,11-1-1-15,8 0-2 16,8 2-1-16,6 2-3 16,4 1 0-16,2 2 1 0,1 0 4 15,1 0-1 1,-1 7-5-16,-2 8 2 0,-1 1-3 16,-5 5 0-16,-2 1 3 15,-6 4-3-15,-6 3 0 16,-5-1 1-16,-7 3-1 15,-6-2-1-15,-7 1 1 16,0 0 0-16,-3 0 1 16,-21-1 0-16,-8 2-1 15,-9-3 1-15,-6-2-1 16,0-5 0-16,-3-5 0 16,3-6-1-16,-2-6 1 15,7-4 0-15,2 0 0 16,3 0 2-16,11-2-2 0,4-6 3 15,6 1-3-15,5 2 1 16,2 2-1-16,6 1-1 16,3 2 1-16,0 0-10 15,0 0-38-15,0 0-61 16,3 0-15-16,20 0 5 16,4 0-5-16</inkml:trace>
  <inkml:trace contextRef="#ctx0" brushRef="#br0" timeOffset="256289.6972">15978 11278 473 0,'0'0'19'15,"0"0"13"-15,0 0 19 16,0 0-18-16,0 0-25 15,0 0-8-15,4 0-7 16,-4 29 7-16,0 6 2 16,0 1 2-16,0-1 1 15,0 0-4-15,0 0 1 16,1-5-2-16,1-2 2 0,0-7-2 16,0-3 2-1,-2-7-2-15,2-5-5 0,-2-4-32 16,0-2-62-16,0 0 10 15,1-14 24-15,3-16-113 16</inkml:trace>
  <inkml:trace contextRef="#ctx0" brushRef="#br0" timeOffset="256430.6657">16111 11049 239 0,'0'0'61'0,"0"0"-25"16,0 0 41-16,0 0-61 15,0 0-16-15,0 0-102 16,48-26 11-16,-41 53 3 16,-7 7-43-16</inkml:trace>
  <inkml:trace contextRef="#ctx0" brushRef="#br0" timeOffset="258012.088">16138 11393 49 0,'0'0'56'0,"0"0"-10"16,0 0 20-16,0 0-7 15,0 0 8-15,0 0-23 16,97 72-23-16,-57-72-8 16,4-13-2-16,1-12-4 15,-4-9 3-15,-4-12-5 16,-8-8 9-16,-2-3-8 16,-8-2-6-16,-9 5 5 15,-5 11-5-15,-5 12 8 16,0 9 21-16,0 7-3 0,0 8-1 15,0 5-10-15,-2 2-15 16,-9 7 0-16,-4 21-8 16,-11 17 8-16,-2 11 0 15,0 6 0-15,6 7 0 16,6 3-2-16,4 3 2 16,8 6-4-16,4 6 3 15,0 2 1-15,0-1 2 16,0-8-2-16,0-5 0 15,4-6 0-15,2-5 0 16,-3-9 0-16,3-10-10 16,-2-8-4-16,-4-12-3 15,0-9 7-15,0-10 1 0,0-5 6 16,0-1 3-16,0-3 15 16,-7-20-5-16,-2-11-7 15,0-13-3-15,7-12 0 16,2-10 6-16,0-8-1 15,3-8 4-15,14-5-2 16,5-5-2-16,7 0-5 16,6 4-5-16,7 9 5 15,-2 10 0-15,1 13 2 16,-4 11-2-16,-7 7 2 16,-2 10-1-16,-8 4 0 15,-4 6 0-15,-4 6-1 0,-6 6 6 16,-6 4 6-16,0 5-12 15,0 0 0-15,0 16-7 16,-6 25 1-16,-11 15 6 16,-2 14 0-16,0 5 0 15,4 8 0-15,6 0 1 16,1 2-1-16,8-6 0 16,0-8-2-16,0-12 2 15,10-14 0-15,-1-10-2 16,-4-13-20-16,-2-9-10 15,-3-9-12-15,0-4-4 16,0-8 48-16,0-18 5 16,0-11-2-16,5-6-1 0,2 0 13 15,3 3 15 1,-5 3 11-16,-1 8-2 0,-1 6-25 16,2 6 9-16,-1 8-6 15,4-1-12-15,1 5-5 16,8 0-1-16,6 4-5 15,4-1-5-15,5 1-3 16,-1-5-20-16,1 0 20 16,-9-1 12-16,-6-3 2 15,-7 5 0-15,-4 0 6 16,-4 3 22-16,-2 2-5 16,0 0-13-16,0 0-7 15,2 0-3-15,-1 0-2 16,-1 0 2-16,2 0-5 0,5 0 5 15,5 0 0-15,5-4 1 16,7-4 1-16,4-3 0 16,-1-6 0-16,0-3 0 15,1-5-2-15,-1-3 1 16,-4-4 1-16,-4-3 0 16,-5 1-2-16,-9 4 1 15,-5 6 1-15,0 7 20 16,0 5-12-16,0 7-10 15,-10 5 0-15,-4 0-5 16,-3 7 3-16,-2 14-1 16,4 4 1-16,2 2 0 15,8-1-2-15,3 0 2 0,2-3-4 16,0 2 0-16,10-1 5 16,8-1 1-16,5 2 0 15,-2-2 0-15,3 4 0 16,-4 1 2-16,-5 0-2 15,-2 1-2-15,-8-1 2 16,-5-3-4-16,0-5 4 16,-10-3 3-16,-8-6-3 15,-1-7 0-15,-2-4 1 16,-2 0 2-16,7-5 0 16,1-12 0-16,8-1 0 15,7-9-1-15,0-1-2 0,0-1 0 16,15 1-1-1,7 8-4-15,-1 4-7 0,-1 10 0 16,-2 1 5-16,-3 5 4 16,-2 0 0-16,1 0 0 15,1 9 1-15,0 1-2 16,4 2 3-16,1-3 1 16,0-3 1-16,1-1 2 15,-3-5-1-15,2 0 5 16,0 0 5-16,3-11-3 15,-2-5 9-15,1 1 0 16,-11 3-9-16,-2 5 20 16,-6 6 4-16,-3 1-10 0,0-2-23 15,0 2-1 1,0 0-2-16,0 0 0 0,0 0-12 16,0 7-15-16,0 8-13 15,4 0-15-15,14 3-94 16,6-6-6-16</inkml:trace>
  <inkml:trace contextRef="#ctx0" brushRef="#br0" timeOffset="258277.342">17991 11585 311 0,'0'0'230'16,"0"0"-189"-16,0 0 12 0,0 0-26 15,0 0-8-15,0 0-6 16,62 0 7-16,-18 2-4 16,14 2-1-16,7 1-10 15,8-2 2-15,1-2-7 16,-3 1 0-16,-10-2 1 16,-5 0-1-16,-12 0-4 15,-17 0-13-15,-10 0-31 16,-17 0-25-16,0 0-44 15,-17-6-250-15</inkml:trace>
  <inkml:trace contextRef="#ctx0" brushRef="#br0" timeOffset="258523.3863">18213 11647 159 0,'0'0'25'0,"0"0"1"15,0 0 70-15,0 0-15 16,0 0-34-16,0 0-21 16,52 4-6-16,-42-4 1 15,0 0-11-15,1 0-8 16,-6 0 0-16,1 0-1 0,-1 0 1 16,-5 0-2-16,0 0-35 15,0 0-40-15,0 0-35 16,0 0-64-16</inkml:trace>
  <inkml:trace contextRef="#ctx0" brushRef="#br0" timeOffset="259011.6098">18045 11432 84 0,'0'0'51'0,"0"0"1"15,0 0 11-15,0 0-7 16,0 0-3-16,0 0-9 15,1-21-5-15,-1 21 8 16,0-1-5-16,0 1-17 16,0 0-8-16,0 0-7 15,0 0-1-15,9 0 7 16,14 0-8-16,13 0 6 16,12 0-5-16,6 0 0 15,-2 0 5-15,3 0-7 16,-1 0 9-16,-8 5-8 0,-4 0 0 15,-9 0 1-15,-9 0-4 16,-6-3-3-16,-11 0 0 16,-1 2-2-16,-4-3 0 15,-2-1-1-15,0 0-3 16,0 0-17-16,0 0-14 16,0 0-5-16,-4 0-12 15,-15 0-98-15,-5 0-68 16</inkml:trace>
  <inkml:trace contextRef="#ctx0" brushRef="#br0" timeOffset="259311.4573">18413 11247 100 0,'0'0'206'15,"0"0"-200"-15,0 0 7 16,0 0 27-16,0 0 9 15,0 0-5-15,68 30-1 16,-50-10-9-16,4 2-13 16,1 3 6-16,2-2 3 15,-4 1-2-15,-5 0-18 16,-4 0 8-16,-2 2-9 16,-9-1-2-16,-1 2-3 15,-6 1 1-15,-22 0-2 0,-11 4 4 16,-5 0-2-16,-3-4-3 15,5-3-2-15,4 0-32 16,8-2-37-16,16-2-101 16,14-5-51-16</inkml:trace>
  <inkml:trace contextRef="#ctx0" brushRef="#br0" timeOffset="260316.0974">19392 10774 85 0,'0'0'200'15,"0"0"-199"-15,0 0-1 16,0 0 9-16,0 0 20 16,-9 83 22-16,15-64 2 15,20-3-5-15,6 1 2 16,9-4-20-16,1-6-13 15,2-6-15-15,-5-1 5 16,-3 0-2-16,-8-20 1 0,-7-10-2 16,-7-12 0-1,-1-9-4-15,-3-9-1 0,-6 0-2 16,3 1 3-16,-3 7-1 16,-2 9 1-16,-2 12 1 15,0 8 1-15,0 11-1 16,0 7 6-16,0 5-1 15,0 0-6-15,0 8-7 16,-7 18-2-16,-6 11 8 16,-1 10 2-16,1 4-2 15,2 13 2-15,3 3-1 16,3 5 4-16,1 2-2 0,3 1-1 16,1-3 6-1,0-2-3-15,0-5-3 0,0-5 1 16,0-6 0-16,0-10-1 15,0-5-1-15,-2-9 0 16,2-10 0-16,0-7 1 16,0-9-1-16,0-3 1 15,0-1 3-15,0 0 4 16,0-3 7-16,0-16-6 16,0-9-5-16,12-6-3 15,4-2-1-15,4-1 0 16,-3 9 1-16,3 5-1 15,-2 8 5-15,-1 5-5 16,2 7-3-16,0 3 2 16,1 0 1-16,-1 0-1 0,1 0-2 15,-3 14 0 1,-1 10 0-16,1 5 0 0,-4 2 1 16,-3 2 2-16,-4 0-1 15,-2-3 1-15,-2-4 0 16,-2-4 0-16,0-5 0 15,0-4 0-15,0-3-5 16,0-4-33-16,0-3-62 16,0-3-42-16,0 0-50 15</inkml:trace>
  <inkml:trace contextRef="#ctx0" brushRef="#br0" timeOffset="260563.3656">20173 11142 489 0,'0'0'35'0,"0"0"26"15,0 0-39-15,0 0-22 16,0 0-6-16,0 0 2 16,10 43 4-16,-5-13 2 15,0 4-1-15,2 1 2 16,1-1-3-16,-2-4 1 15,0-3-1-15,-3-5 0 16,1-4-4-16,-3-5-71 16,5-6-95-16,2-7-22 15</inkml:trace>
  <inkml:trace contextRef="#ctx0" brushRef="#br0" timeOffset="260750.0393">20378 10967 495 0,'0'0'14'16,"0"0"43"-16,0 0-6 15,0 0-17-15,0 0-19 16,0 0-15-16,-13-37-13 0,13 47-50 16,0 14-38-1,6 4-39-15,11-1-65 0</inkml:trace>
  <inkml:trace contextRef="#ctx0" brushRef="#br0" timeOffset="261712.156">20580 11169 339 0,'0'0'29'0,"0"0"-19"16,0 0 18-16,0 0 14 15,0 0-14-15,-94 28-19 16,76-12-8-16,2 7 0 15,5 1 0-15,4 1-1 16,7 2 3-16,0-5-2 16,2 0 2-16,18-4 5 15,1-7-3-15,2-5 7 16,-3-6 2-16,-3 0 4 0,-1-6-1 16,1-16 20-16,-3-6-25 15,0-4-3-15,-2-5 0 16,1 3 0-16,-3 3-6 15,1 7 11-15,-4 9 5 16,-4 9-4-16,0 5-15 16,-2 1-2-16,-1 0-8 15,0 21-7-15,0 11 14 16,0 14 3-16,0 7 0 16,-4 7-1-16,3 5 1 0,1 5 1 15,0 5-1 1,0 0 0-16,0-3 3 0,4-6-3 15,0-11 0-15,-4-8-1 16,0-12-9-16,0-14 9 16,-10-11-19-16,-8-10 6 15,-5 0 10-15,-2-14 4 16,3-15 0-16,3-6 0 16,11-7 1-16,6-8 1 15,2-4 1-15,0-8-2 16,19-3 11-16,11 4 10 15,6 0-5-15,9 8-13 16,4 1-2-16,8-2-2 0,2 5 0 16,2-6 1-1,-2-2-2-15,-4 0-2 0,-7-2-1 16,-10 4-1-16,-9 6 3 16,-14 9 2-16,-5 11 0 15,-5 10 6-15,-3 9 10 16,-2 7-3-16,0 3-13 15,0 2-2-15,-2 25-11 16,-16 15 12-16,-5 10 0 16,1 10 0-16,12 2 1 15,6 1-2-15,4-6 2 16,0-5 0-16,4-7 2 16,6-9-2-16,-1-11 0 15,-7-12 1-15,1-6-1 0,0-7 0 16,-2-2 2-16,5-4 13 15,4-18 2-15,4-10-15 16,8-7-1-16,2-2-1 16,3 3-1-16,-6 6 1 15,1 12 0-15,-6 8 0 16,-2 8-4-16,-1 4 1 16,3 0 1-16,-1 7-3 15,4 14-1-15,-4 6 1 16,2 5 3-16,-3 0 1 15,-1 2 1-15,-2-3 0 16,0-2 0-16,-1-3 0 16,7-3-11-16,7-4-34 15,6-4-32-15,6-5-101 16,8-8-49-16</inkml:trace>
  <inkml:trace contextRef="#ctx0" brushRef="#br0" timeOffset="262796.7296">22402 10910 326 0,'0'0'20'0,"0"0"0"0,0 0 31 16,0 0-20-16,0 0 16 15,-113-55-24-15,79 55-9 16,-4 10-4-16,0 13-3 16,2 4-2-16,-3 8 1 15,5 7-3-15,5 2 14 16,7 3-1-16,11-2-5 16,11 1-4-16,0-5-3 15,10 1 5-15,18-6-2 16,8-3-5-16,12-6 3 15,5-5 0-15,9-7-2 16,-1-5-3-16,2-8-34 16,1-2-33-16,-3-4-27 15,-4-18 3-15,-6-7-9 0,-10-3 18 16,-9 2 50-16,-18 5 32 16,-14 5 61-16,0 0 36 15,-8 6-9-15,-16 3-10 16,-3 4 1-16,-7 7-35 15,1 0-26-15,0 4-10 16,4 14-8-16,7 5 0 16,8 1 0-16,7 3 0 15,7-3 0-15,0-2 2 16,4-4 3-16,19-3-3 16,11-8 4-16,5-7 3 15,2 0 1-15,-3-3-4 0,0-19-3 16,-14-2 1-1,0 1-4-15,-11 3 3 0,-5 8 6 16,-5 8 14-16,-3 2-11 16,0 2-9-16,3 0-3 15,-3 0-3-15,0 0-6 16,3 0-2-16,3 5 5 16,2 5 3-16,2-1 3 15,0-3-2-15,1 1 1 16,3-6-5-16,6-1 6 15,1 0 1-15,2 0-1 16,-8-1 0-16,-3-1 2 16,-10 2-1-16,1 0-1 0,-3 0-4 15,1 0-3-15,4 0-5 16,-1 6 10-16,2 3 2 16,2 0 1-16,2-2-1 15,2-3 1-15,7-2 2 16,5-2-1-16,4 0-2 15,2-6 0-15,1-8 0 16,-4-5 1-16,-1-1-1 16,-3-3 0-16,2 0 1 15,-7 0-1-15,-5 4 0 16,-3 3 1-16,-7 3 3 16,-3 4 9-16,0-1-2 15,0 3 0-15,-3 2-3 16,-14 3-8-16,-5 2 0 0,-4 0-3 15,-2 4 0-15,1 14 2 16,-2 5-3-16,4 4 3 16,3 0-1-16,6 1 1 15,6 0-3-15,6 1 4 16,4-4 0-16,0-4 2 16,0 0-2-16,14-4 4 15,6-4-1-15,9-2 2 16,2-1 0-16,12-5-5 15,5-3-17-15,2-2-30 16,6 0-74-16,-1-12-107 0</inkml:trace>
  <inkml:trace contextRef="#ctx0" brushRef="#br0" timeOffset="263546.6315">23537 11227 326 0,'0'0'42'0,"0"0"-25"16,0 0 26-16,0 0-9 16,0 0-24-16,0 0 3 15,-18-9 9-15,18 9 7 16,11 0 23-16,11 0-11 16,3 0-11-16,4 0-17 15,-2-10-11-15,-1-1 1 0,-4-8-1 16,0-3 3-16,-7-2-5 15,-1-1 1-15,-7 2-1 16,-4 4 4-16,-3 6-3 16,0 5 1-16,0 6-2 15,-13 2-4-15,-8 0 2 16,-6 0 0-16,-4 15-4 16,1 7 3-16,5 2 0 15,-2 3 2-15,11 1 1 16,1 2-1-16,5-3 1 15,7 1 0-15,3-3 1 16,0-3-1-16,8-2 1 16,10-6-1-16,4-6-7 0,4-6-19 15,-2-2-7 1,1-2-1-16,2-15 8 0,0-7 22 16,0-1 3-16,-7 2 1 15,0 2 4-15,-8 5 2 16,-5 9 44-16,-5 5-8 15,-2 2-14-15,0 0-28 16,0 0-8-16,0 7-5 16,0 9 11-16,0 1 2 15,0 1 0-15,3-3 2 16,7-7 1-16,-1-1-3 16,3-7 6-16,4 0-1 15,5 0 3-15,7-12 0 16,3-4 1-16,3-4 1 0,0 0 7 15,-2 2-9-15,-5 0-1 16,-4 7-4-16,-12 5 5 16,-7 4 4-16,-2 2-12 15,-2 0-5-15,0 12-5 16,0 13 7-16,0 1 1 16,0 3 2-16,0-1 0 15,0-2-1-15,0-6-15 16,0-1-9-16,0-9-9 15,4-6-8-15,6-4-30 16,2 0-126-16</inkml:trace>
  <inkml:trace contextRef="#ctx0" brushRef="#br0" timeOffset="263802.7523">24371 10803 424 0,'0'0'68'0,"0"0"40"16,0 0-71-16,0 0-37 16,0 0-13-16,0 0 13 15,9 94 6-15,-14-47 9 16,2 5-5-16,2 1-3 0,1-2-5 16,0 0 4-16,4-3-4 15,13-6 1-15,5-1-3 16,3-8-6-16,-1-3-31 15,1-8-21-15,-4-7-76 16,-8-12-14-16,-8-3-70 16</inkml:trace>
  <inkml:trace contextRef="#ctx0" brushRef="#br0" timeOffset="264411.3776">24363 11243 219 0,'0'0'32'15,"0"0"25"-15,0 0 56 16,0 0 19-16,0 0-43 16,0 0-30-16,-2-39-34 0,22 28-6 15,4 1-6-15,5 1-4 16,2 0-5-16,2 2-3 16,3 2 0-16,-5 2-1 15,-4 3-1-15,-2 0 0 16,-8 0-3-16,2 5 0 15,-4 12 1-15,-1 3 0 16,2 5 3-16,-5-2-2 16,2-1 2-16,-2-6-1 15,-3-5-4-15,-3-7-2 16,-4-4-10-16,-1 0 14 16,4 0 3-16,1-11 7 15,5-8-7-15,5-1-3 16,5-1-4-16,-2-2 3 0,0 4-1 15,-2 7 5-15,-10 6-1 16,-2 2 1-16,-1 4-3 16,1 0-14-16,0 0-8 15,9 0 23-15,4 7 2 16,2 2 0-16,9-5 0 16,2-2 0-16,4-2 5 15,5 0-5-15,-5-2 6 16,0-11-4-16,-5-1 19 15,-4 0 2-15,-3 0-4 16,-6 3-4-16,-6 2 5 16,-6 4-1-16,-1 5 3 15,-3 0-22-15,0 0-2 0,0 4-12 16,0 12 8 0,0 3 6-16,0 6-1 0,0-2-4 15,12 0-20-15,8 1-11 16,4-6-16-16,6-5-39 15,4-6-100-15,5-7-50 16</inkml:trace>
  <inkml:trace contextRef="#ctx0" brushRef="#br0" timeOffset="264731.7866">25908 10712 131 0,'0'0'352'16,"0"0"-307"-16,0 0 48 15,0 0-24-15,0 0-49 16,0 0-20-16,18-10-6 16,-18 34-3-16,0 12 8 15,0 9 1-15,0 7 0 16,0 2-1-16,0-1 1 15,5-4 0-15,1-2 3 16,2-4-3-16,0-8 0 0,-1-3-1 16,0-5-2-16,0-9-31 15,0-2-20-15,-1-6-52 16,-3-4-65-16,-2-5-5 16</inkml:trace>
  <inkml:trace contextRef="#ctx0" brushRef="#br0" timeOffset="265011.0616">25826 11170 304 0,'0'0'61'0,"0"0"53"15,0 0-16-15,0 0-29 0,0 0-20 16,0 0-20-16,0-45-8 15,8 41-11-15,7-1-7 16,8 1-3-16,3 0 0 16,7 3 0-16,2-3 0 15,4 3-3-15,4-1-14 16,0 0-26-16,7 2-20 16,-1 0-24-16,4 0-79 15,-4 0-3-15,-6-3-40 16</inkml:trace>
  <inkml:trace contextRef="#ctx0" brushRef="#br0" timeOffset="265310.4136">26423 11075 162 0,'0'0'115'0,"0"0"-35"0,0 0 23 15,0 0-28-15,0 0-40 16,0 0-24-16,-97-7-11 16,77 29-2-16,3 0 2 15,7 1 4-15,4 4 0 16,6-6-3-16,0 0 6 15,14-3 5-15,10-4 4 16,7-5 6-16,7-4 5 16,-7-5-3-16,2 0 5 15,-5-7-6-15,-8-13 5 16,-5-8-11-16,-2-5-2 16,-7-4-15-16,-5 3 1 15,-1 6-1-15,0 10 0 0,0 8-5 16,0 6 2-16,-16 4-30 15,-12 0-38-15,-10 13-6 16,-4 8-111-16,-5 1-126 16</inkml:trace>
  <inkml:trace contextRef="#ctx0" brushRef="#br0" timeOffset="265752.4973">20553 13172 43 0,'0'0'0'16,"0"0"0"-16,0 0-4 15,0 0 0-15,0-86 1 16,0 74 2-16,0 1 1 16,0 4 0-16,0-2 0 15,-3 0 0-15,-8-1-12 16</inkml:trace>
  <inkml:trace contextRef="#ctx0" brushRef="#br0" timeOffset="266299.9782">20412 12943 211 0,'0'0'50'15,"0"0"1"-15,0 0 22 16,0 0-32-16,0 0-22 15,0 0-6-15,-24 30 35 16,18-10-25-16,6 1-8 16,0-5 1-16,0 3-1 15,11-5 12-15,11 1-2 16,15-5 8-16,7-5 6 0,13-5-13 16,8 0-14-1,3-13-2-15,-4-14-2 16,1-12 2-16,0-11-7 0,1-15 4 15,2-11-4-15,-1-3-2 16,-8-4-2-16,-6 0-2 16,-10 7 0-16,-11 5-1 15,-10 13 0-15,-10 10 3 16,-7 13 1-16,-5 10 0 16,0 8 0-16,0 9-1 15,0 7 0-15,0 1-3 16,-12 6-6-16,-10 18 3 15,-5 13 6-15,-6 5 1 16,-1 10-1-16,4 6 1 16,-4 4 0-16,2 1-1 0,5 1 1 15,7-2 0-15,6-3-1 16,9 2 1-16,5-5 0 16,0-6 0-16,5-7-2 15,18-11 2-15,6-5-2 16,7-9-4-16,5-6-17 15,3-7-14-15,4-5-36 16,2 0-113-16,1-9-34 16</inkml:trace>
  <inkml:trace contextRef="#ctx0" brushRef="#br0" timeOffset="266643.5378">21509 12800 79 0,'0'0'383'0,"0"0"-383"0,0 0 0 16,-92-10 6-16,65 17 21 16,5 11 2-16,4 2-24 15,2 5-2-15,6 7 0 16,3-4-3-16,7-3 3 16,0 0 0-16,0-6 4 15,14-5 3-15,6-3-2 16,5-10 11-16,2-1 11 15,1-1-11-15,-1-18 10 16,-3-12-14-16,-4-9-3 16,-3-7-3-16,-7-3-7 15,-3 7 0-15,-4 8-2 0,-3 15 3 16,0 8-1-16,0 5-2 16,0 6-6-16,0 1-15 15,0 0-38-15,0 0-75 16,-3 10 4-16,1 0-44 15</inkml:trace>
  <inkml:trace contextRef="#ctx0" brushRef="#br0" timeOffset="267099.196">21744 12756 498 0,'0'0'38'0,"0"0"-38"16,0 0-20-16,0 0 20 15,0 0 16-15,-20 94 5 16,17-64-11-16,3-3 3 16,0 1-4-16,0-8-2 15,16-4-2-15,5-7 2 16,6-9 2-16,4 0-4 16,0-7 2-16,-2-19-2 15,-6-1-4-15,-7 2 2 16,-7 7 1-16,-4 10-3 15,-5 6 6-15,0 2-7 16,0 2-14-16,0 16 9 16,0 3 5-16,0 2 0 0,2-5 1 15,13-3 0 1,6-5 1-16,13-4 5 0,3-6 1 16,5 0-1-16,-7-10-4 15,-1-13 5-15,-6-7 7 16,-3-8 2-16,-6-11-6 15,-3-2-9-15,-1-3-2 16,-2 6 0-16,-6 9 0 16,0 16 2-16,-6 10-2 15,1 8-2-15,-2 5-21 16,0 0-71-16,0 3-194 16,-2 10 85-16</inkml:trace>
  <inkml:trace contextRef="#ctx0" brushRef="#br0" timeOffset="268798.2027">23182 12445 327 0,'0'0'12'0,"0"0"25"15,0 0 19-15,0 0-9 16,-105-21-7-16,46 37-12 15,-11 12 2-15,-4 9-1 16,1 4 11-16,12 5-23 16,12-1-7-16,5 3-3 15,13-2-6-15,11-2 3 16,11 1-3-16,9-7-1 16,5-1 1-16,33-5 1 15,17-10 1-15,20-9 4 16,12-11-7-16,3-2-13 15,-9-14-7-15,-11-14 9 16,-21-2 9-16,-17 0 2 0,-14 10 0 16,-14 5 3-16,-4 8 13 15,-4 3-1-15,-21 4-15 16,-4 0 0-16,-5 7-2 16,7 4 2-16,10-2 0 15,8-2-3-15,8-4 0 16,1-3 3-16,0 0 0 15,10 0 3-15,24-10 7 16,10-10-5-16,5-5-5 16,-6 2 3-16,-3 0-1 15,-9 6 3-15,-13 7 3 16,-8 4 3-16,-7 6-11 16,-2 0 0-16,2 0-10 0,-1 6 3 15,3 7 7-15,2 5 0 16,4-4 0-16,1-2 1 15,3-4 1-15,3-3 0 16,1-5 2-16,5 0-3 16,-3-7 7-16,5-9-5 15,-5 1-2-15,-6 2-1 16,-8 6 3-16,-3 1 4 16,-4 6-1-16,0 0-6 15,0 0-7-15,2 0-1 16,2 4 1-16,5 5 7 15,4 1 1-15,7-1 2 16,7-2-3-16,5-5-2 16,4-2-15-16,0 0-1 0,-7-5-3 15,-2-10 1-15,-4-4 10 16,-5-2 5-16,-2-4 3 16,-7 0 2-16,-2 1 0 15,-6 4 1-15,-1 11 19 16,0 2 12-16,0 7-12 15,-4 0-20-15,-18 7-6 16,-8 12-2-16,-4 6 7 16,-1 2 1-16,6 3-3 15,6 2 3-15,7-4-1 16,7 0-2-16,9 1 2 0,0-6-2 16,11-4-5-1,21-5-6-15,9-9-3 0,7-5-24 16,0 0-24-16,-2-18 20 15,-7-1 40-15,-10 0 5 16,-14 4 6-16,-7 6 37 16,-8 3 18-16,0 4-20 15,0 2-7-15,0 0-21 16,0 0-13-16,0 0-10 16,0 0 3-16,0 7 5 15,1 1 2-15,13 0 0 16,10-2 4-16,10-3-1 15,7-3-2-15,1 0-1 16,-8-5-8-16,0-12 6 16,-8-5-1-16,-3-3 3 0,-2-3 0 15,-3-4 0 1,-7 7 4-16,-6 6-4 0,-5 8 6 16,0 7 5-16,0 4-10 15,-7 0-1-15,-13 13-5 16,-9 10 0-16,-1 4 4 15,7 4-3-15,5 3 4 16,8-1-3-16,9-1 1 16,1 0 2-16,0-2-2 15,23-7 0-15,10-5 0 16,10-8-4-16,9-10-3 16,4 0-4-16,-2-10-15 15,-1-18 17-15,-6-4 8 16,-4-5 0-16,-3-4 1 0,-5 0 2 15,-5 5 0-15,-5 5 4 16,-6 6 11-16,-11 11 10 16,-2 6 6-16,-6 6-18 15,0 2-13-15,0 3-9 16,-17 18-7-16,-12 10 16 16,0 4-1-16,4 3 0 15,4 3-10-15,8-4-16 16,10 0-15-16,3-10-22 15,0-7-30-15,8-12 1 16,8-8-7-16,4-6 11 16</inkml:trace>
  <inkml:trace contextRef="#ctx0" brushRef="#br0" timeOffset="268993.3104">24736 12758 16 0,'0'0'57'0,"54"-101"-36"16,-22 46-3-16,2 4 8 15,-5 9 35-15,-2 10-8 16,-13 13 44-16,-7 9 43 15,-3 10-61-15,-4 0-79 16,0 18-13-16,-7 19 7 16,-9 10 6-16,-2 6 5 15,5 6 0-15,3 2-5 16,4 3 0-16,6 0-14 16,0-1-90-16,0-13-39 0,0-17-38 15</inkml:trace>
  <inkml:trace contextRef="#ctx0" brushRef="#br0" timeOffset="269388.0794">24708 12842 423 0,'0'0'23'0,"0"0"46"16,0 0 2-16,0 0-15 15,0 0-48-15,0 0 6 16,87-38-13-16,-41 34-1 15,0 2-3-15,-1 2-4 16,-6 0 0-16,-15 0 5 16,-5 0 1-16,-11 0-1 0,-4 0-2 15,-1 4 1-15,-3 1-2 16,5 2 3-16,6 0 2 16,9 2 0-16,9 0 7 15,13-3-7-15,8-3 5 16,3-3-5-16,5 0 3 15,-3 0-3-15,-3-2 4 16,-11-5 8-16,-13 2 14 16,-9 1 13-16,-12 3-11 15,-6-1 5-15,-1 2 0 16,0 0-13-16,0 0-20 16,0 0 0-16,3 0-4 0,3 0-31 15,-1 7-48 1,2 4-32-16,-7-1-180 0</inkml:trace>
  <inkml:trace contextRef="#ctx0" brushRef="#br0" timeOffset="276827.7647">20931 10465 261 0,'0'0'10'15,"0"0"-4"-15,0 0 4 16,0 0 39-16,0 0-8 16,0 0-24-16,0 0-17 15,0-10-6-15,1 16 6 16,1 6 12-16,3 6-5 16,-3 2 10-16,2 1-7 0,0 2 15 15,2-3-5-15,2-2-8 16,-1-3 5-16,5-1-5 15,0-6 10-15,2-1-1 16,6-3 5-16,8-4-6 16,1 0 0-16,6 0-10 15,4-14 6-15,0-2-9 16,-3-3-3-16,0-3-1 16,-1 2-1-16,1-4-2 15,-2 0 1-15,0 4-1 16,-2-1 0-16,-5 5 0 15,-6 5 0-15,-4 1-2 16,-7 6-4-16,-6 3-12 16,-4 1-25-16,0 0-157 0,0 13 28 15,-4 0 4-15</inkml:trace>
  <inkml:trace contextRef="#ctx0" brushRef="#br0" timeOffset="278137.7132">21117 11605 148 0,'0'0'0'0,"0"0"-4"0,0 0-98 16,0 0 60-16</inkml:trace>
  <inkml:trace contextRef="#ctx0" brushRef="#br0" timeOffset="279099.2893">21156 11558 181 0,'0'0'6'0,"0"0"-2"16,0 0-4-16,0 0 10 15,0 0 8-15,0 0-4 16,65-36 0-16,-54 34-11 16,0 2-3-16,1 0 0 0,5 0-3 15,4 0-26-15,7 0-7 16,9 7-16-16,11-2-41 16</inkml:trace>
  <inkml:trace contextRef="#ctx0" brushRef="#br0" timeOffset="279535.9734">24447 11896 225 0,'0'0'17'0,"0"0"4"0,0 0-2 16,0 0 24 0,0 0 15-16,0 0-32 0,12-6 10 15,-12 6-16-15,2 0-12 16,-2 0-2-16,0 0-4 16,2 0-2-16,-2 0-5 15,0 0-1-15,0 0-32 16,0 0-45-16,0 0-28 15,0 8 58-15,0 1-41 16</inkml:trace>
  <inkml:trace contextRef="#ctx0" brushRef="#br0" timeOffset="280630.1266">22274 13225 107 0,'0'0'32'0,"0"0"-28"15,0 0 17-15,0 0 29 16,0 0-14-16,0 0-16 15,5 2-8-15,-5-2 5 16,0 0 11-16,0 0 0 16,0 0-2-16,0 0 0 15,0 0-1-15,0 0 2 16,0 0-14-16,0 0-5 16,0 0-8-16,0 0 0 15,0 0 1-15,0 0-2 16,0 0 2-16,0 0-1 15,0 0 2-15,0 0 0 16,1 0 1-16,-1 0 4 16,0 0-4-16,0 0 1 0,0 0 0 15,2 0-4-15,-2 0-1 16,0 0-1-16,0 0-20 16,0 0-30-16,0 0-12 15,0 0-53-15,0-2-131 16</inkml:trace>
  <inkml:trace contextRef="#ctx0" brushRef="#br0" timeOffset="282356.8446">7462 12696 36 0,'0'0'31'0,"0"0"5"0,0 0-10 16,0 0-13-1,0 0-2-15,0 0-3 0,0-18 1 16,0 17-4-16,0-3 1 15,0 4-2-15,0-2-3 16,0 2 0-16,0-4 1 16,0 4 0-16,0-1-2 15,0-1-2-15,0-1-8 16,0 1-20-16,0-2-28 16,0 1 16-16</inkml:trace>
  <inkml:trace contextRef="#ctx0" brushRef="#br0" timeOffset="282578.6896">7685 12655 14 0,'0'0'21'0,"0"0"-14"16,0 0-6-16,0 0 0 15,94 7-1-15,-81-3 0 16,1-1 0-16,-8-1-1 16,2 0-7-16,-1 0-8 15,3 1 6-15,-2 1 1 16</inkml:trace>
  <inkml:trace contextRef="#ctx0" brushRef="#br0" timeOffset="282911.1543">8077 12696 22 0,'0'0'23'0,"0"0"10"16,0 0 1-16,0 0-3 0,0 0-17 16,0 0-1-16,2 0 1 15,-2 0 9-15,0 0-4 16,0 0-13-16,0 0-2 16,0 0-1-16,0 0-1 15,1 0-2-15,0 0 0 16,3 0-2-16,2 1-20 15,-2 2-21-15,2-2-59 16</inkml:trace>
  <inkml:trace contextRef="#ctx0" brushRef="#br0" timeOffset="283950.0126">8442 12709 38 0,'0'0'31'15,"0"0"3"-15,0 0 8 16,0 0-6-16,0 0 1 0,0 0-12 16,0 0 2-1,0 0 4-15,0-4-1 0,2 2-5 16,3 0-10-16,4-2-5 15,0 1-1-15,0 3-4 16,7-2-2-16,2 0 5 16,0 2-5-16,0 0 5 15,2 0-3-15,-3 0 1 16,6 0-2-16,-4 0-1 16,1 0-1-16,-2 2 0 15,-2 0-2-15,-6 1 0 16,0 1 1-16,-1-2-1 15,-4 0 0-15,2 0 0 16,-3 1-7-16,0-1-16 16,2 0-21-16,-5 1-26 0,1 0-4 15,3-1-9-15</inkml:trace>
  <inkml:trace contextRef="#ctx0" brushRef="#br0" timeOffset="284217.3049">8769 12737 155 0,'0'0'93'16,"0"0"-85"-16,0 0 3 16,0 0 46-16,0 0-13 0,0 0-29 15,21 1-14-15,-13 3 11 16,-3-1-5-16,4 1-4 15,-2-1 4-15,5 3-3 16,1-1-2-16,2 4-4 16,0-2-1-16,-1 0-39 15,3 2-28-15,-2 0-14 16,-1-1 8-16</inkml:trace>
  <inkml:trace contextRef="#ctx0" brushRef="#br0" timeOffset="284583.0404">8961 12867 164 0,'0'0'16'0,"0"0"-16"16,0 0 6-16,0 0 39 15,0 0 6-15,0 0-24 16,0 0-19-16,11 32-5 16,-4-21 1-16,4 4-4 15,1 0-10-15,1-1-36 16,1 0-2-16,-4-2 7 15,1-5 11-15,-2 1-2 16,-4-3 4-16,1-2 20 16,-5-1 8-16,-1-2 0 15,0 2 8-15,0-2 28 16,0 0 5-16,2 1-8 0,-2-1-2 16,0 0-1-1,2 4-1-15,-2-2-1 0,3-1-15 16,3 5-10-16,-1 0 2 15,4 4-1-15,-2 0-4 16,6-2-12-16,-1 0-25 16,1 3-4-16,-3-1 12 15,1 0-10-15,0 0-38 16</inkml:trace>
  <inkml:trace contextRef="#ctx0" brushRef="#br0" timeOffset="286341.1921">9202 13152 109 0,'0'0'86'0,"0"0"-86"16,0 0 0-16,0 0 19 0,0 0 16 15,0 0-21-15,7 10-14 16,-7-3 3-16,3-1-1 16,2 3-2-16,-1-1 0 15,0 4-1-15,0-3-23 16,-1 2-7-16,-1-2 12 15,0 1 6-15,2-1-3 16,-2-4-3-16,-1 0 13 16,3-1 4-16,-2-1 1 15,-1 0 2-15,3-2 3 16,-4 3 12-16,0-3 8 16,2 3 2-16,0 1 0 0,0 3 7 15,1 1-12 1,2 4-9-16,-3-2-4 0,4 1-1 15,-1 0-6-15,2-1-1 16,-3 0 2-16,-1-2-2 16,0 1-2-16,1 0-15 15,-2-1-13-15,-1 1 11 16,-1-2 5-16,0 2 7 16,0-2 3-16,0-1 3 15,0 2 1-15,0-3 0 16,3 0 3-16,-3 3 7 15,1-4 2-15,2 2-6 16,-3-1-3-16,0 1 1 16,3 1-3-16,-3 0-1 15,7 2 0-15,-5 1-19 0,3-1-21 16,2-1 11-16,0 0-10 16,-1 0-1-16,1-5 2 15,-3 2 35-15,0-4 3 16,-2 2 13-16,4 1 23 15,-2-3-9-15,-3 0-3 16,2 2-2-16,-3-3 7 16,5 1-11-16,-4 1-11 15,4 1-6-15,1 0 1 16,2 1-2-16,-3 1 0 0,-1 0 0 16,1-4-5-1,1 2-3-15,-2 0 2 0,1 1 3 16,0-1-7-16,1 2 1 15,-2-2 4-15,0 0 5 16,-1 1-2-16,1-1 2 16,2 2 0-16,-3-3 4 15,1 1 13-15,2 1-5 16,1-2 0-16,0 2-7 16,2-1-2-16,0 2-2 15,2-1-1-15,3 0 2 16,-2 2-2-16,1-2 0 15,-2 1-10-15,3-1-4 16,-1 0-4-16,3-1 8 16,-6 2 7-16,2-4 2 15,0 2 0-15,-5 0 1 16,3-1 1-16,2 3 2 0,0-3 4 16,2 2-2-16,-2-1 1 15,0 0 2-15,-2-1-2 16,-1 1-1-16,-2-1 1 15,0 1-1-15,0-3 0 16,-2 3 1-16,2-1 1 16,3 0-4-16,0 0 0 15,0 1-1-15,4-3-1 16,-3 3 4-16,4-3-4 16,-2 1 6-16,-4 2-3 0,2-1-3 15,-5-1-1-15,3 1 0 16,-1-1 1-16,-1 1 2 15,1-1-2-15,2-1 5 16,-3 1-4-16,6 1 3 16,-6-1-4-16,-1-2 5 15,1 0 1-15,-3 0 4 16,3 1-1-16,0-1 2 16,-4 0 8-16,0 0-8 15,4 0-5-15,0 2-5 16,4-2 0-16,-1 0-1 15,1 0 0-15,2 0 0 16,1 0 2-16,-5 0-3 0,3 0 0 16,-3 0 3-1,4 0-1-15,-1 0-2 0,1 0 2 16,-1 0-1-16,0 0-1 16,-1 0 0-16,-2 0 0 15,3-2 0-15,0 1 3 16,-1-1-3-16,0-1 0 15,0 0 3-15,-2 0 3 16,3-1 2-16,-3 1 3 16,4 1-4-16,-1-1 1 15,0 1-2-15,0 0-3 16,-2 2-3-16,0 0 0 16,-1-2 0-16,2 2 1 15,3-1-1-15,-7 1 0 0,2 0 0 16,0 0 0-16,-5 0 3 15,1-2 7-15,0 0 10 16,1 1-1-16,-1-1-8 16,0 0-2-16,1 1 1 15,-1 1-2-15,2 0-1 16,-5 0-2-16,3-2-1 16,1 2 0-16,1 0-3 15,2-1 5-15,-2 1 6 16,1-2-4-16,2 1 0 15,-3 1 3-15,1-2-1 16,-2 0 0-16,3 0-2 16,-4 2-2-16,-2 0 1 0,1 0 0 15,-1 0 0-15,1-1 2 16,-4 1 0-16,2 0 4 16,0-2 0-16,1 2-6 15,-1 0-5-15,3-2 0 16,-3 2-2-16,0 0 0 15,1-1 0-15,-3 1 1 16,2 0-1-16,-2-2 0 16,0 2-2-16,0 0-18 15,0 0-38-15,-2 0-106 16,-27 0-190-16</inkml:trace>
  <inkml:trace contextRef="#ctx0" brushRef="#br0" timeOffset="288296.507">7883 15447 134 0,'0'0'8'0,"0"0"-3"16,0 0-1-16,0 0 7 0,0 0-11 15,0 0-1-15,0 0-29 16,0 0-1-16</inkml:trace>
  <inkml:trace contextRef="#ctx0" brushRef="#br0" timeOffset="288494.6055">8057 15464 85 0,'0'0'59'16,"0"0"-56"-16,0 0-2 16,0 0-1-16,0 0 1 0,0 0-1 15,82 0-4-15,-65 3-2 16,0 1-5 0,-2-2-24-16,2 0-1 0</inkml:trace>
  <inkml:trace contextRef="#ctx0" brushRef="#br0" timeOffset="288602.3849">8259 15479 55 0,'0'0'30'15,"0"0"-4"-15,0 0 0 16,0 0-25-16,0 0-1 16,0 0-90-16</inkml:trace>
  <inkml:trace contextRef="#ctx0" brushRef="#br0" timeOffset="288931.4977">8259 15479 69 0,'41'18'28'0,"-41"-18"-14"15,0 0 9-15,0 0-23 16,0 0-8-16,0 0-8 15,0 0 11-15,0 0 5 16,0 0 1-16,0 0 3 16,0 0-2-16,0-2-2 15,0 1-1-15,0-1 1 16,0 0 2-16,0 2 2 0,0 0 2 16,0 0 5-16,0 0 3 15,0-1 6-15,0-1-1 16,0 2 11-16,0-2-2 15,0 2-21-15,0 0-7 16,0 0-22-16,3 0-42 16,1 0-5-16</inkml:trace>
  <inkml:trace contextRef="#ctx0" brushRef="#br0" timeOffset="291324.434">8088 15394 17 0,'0'0'34'0,"0"0"-1"16,0 0-26-16,0 0 9 0,0 0 14 15,0 0-19-15,85-13-2 16,-70 13 7-16,5 0-4 16,2 0 0-16,3 0-10 15,-1 0 2-15,2 0-3 16,3 0 0-16,-2 0 0 15,-1 0 0-15,2 2 0 16,-3 1 1-16,-1 1-1 16,0-2-1-16,-2 1 0 15,0 1 0-15,-5-3 0 16,0 3 0-16,0-1 1 16,3 0-1-16,-2 1 0 15,2-3 0-15,-2 1 0 16,-1-2 0-16,0 1 1 0,-1 3-1 15,-2-3 0-15,0-1 0 16,0 2 0-16,-4-2 1 16,1 4-1-16,0-2 0 15,-2 3 0-15,4-4 0 16,-2 3 0-16,0-1 2 16,2 0-2-16,-2 0 0 15,-1-1 0-15,2 1 0 16,0 2 1-16,-2-1-1 15,4-1 0-15,-1 3 0 16,1-2 0-16,3 1 0 16,-2 0-1-16,3-2-2 15,-4 1 2-15,6-1 1 16,-4 1 0-16,2-1 0 0,1 1 0 16,-1-2 0-16,-4 2 0 15,4 1 0-15,-4 2 0 16,0-3 0-16,-1 3-1 15,-2-2 1-15,1-2 0 16,1 4 0-16,-1 1 0 16,5 0 0-16,-3-1 1 15,3 0-2-15,1-2 2 16,-1 3-1-16,0-1 1 16,-1 3-1-16,-2-2 0 15,0 0-5-15,-4 0 4 16,4-2 0-16,-4 3-8 15,0-1-1-15,1 0 9 16,-1-1-1-16,0 1 2 0,-2-2-5 16,1 1 0-16,-2 2-8 15,4 0-3-15,-4-1 7 16,3-1-10-16,0 1 12 16,-1-1 2-16,-3-1 5 15,1 0 0-15,0-1 1 16,-1 2-1-16,0-3 5 15,1 3 6-15,1-2 1 16,1-1-2-16,3 3 2 16,-6-2 5-16,8 2-10 15,-3-3 0-15,-1 1-2 0,-1 2-3 16,0 0-1-16,-5-2 4 16,2 1 3-16,-3-1 0 15,-1 0-5-15,3 1-2 16,-1-1 1-16,-1 3-2 15,4-2-2-15,-7-1 1 16,3 2 1-16,-1 0 0 16,3 3-1-16,0 0-1 15,-1 0-3-15,4 0-6 16,-3-3 2-16,0-1 5 16,2-1 4-16,-2 0 0 15,-1 2 0-15,1-4 0 16,1 2-1-16,-1-1 1 0,-3-2 0 15,5 1 0-15,-2 1-1 16,-3 3-9-16,4 0-2 16,-1-1-15-16,2 2-2 15,2-1-18-15</inkml:trace>
  <inkml:trace contextRef="#ctx0" brushRef="#br0" timeOffset="293224.5025">9851 16068 50 0,'0'0'31'0,"0"0"1"16,0 0 3-16,0 0-20 0,0 0-10 15,0 0-3-15,7 16 1 16,-2-10-3-16,-4 2 1 16,3 1-2-16,0 1 3 15,-4-1-2-15,3 3 0 16,-2-3-1-16,1 1-1 15,3 0 2-15,-5-2 0 16,6-1-2-16,0 0 2 16,-3 0 0-16,2-1-2 15,-2-1 2-15,1 0 0 16,3 2 4-16,-7-2-4 16,4 2 0-16,-2-3 0 15,-2 1 1-15,1 1 0 0,-1 0 6 16,0 0-3-1,0 1 2-15,2 2 4 0,3 2-4 16,-3 0-3 0,2 2 3-16,0 0 0 0,-1 1-6 15,4-3 2-15,-1 1-2 16,-2-5 1-16,0-1 2 16,-1-2-2-16,0 0-2 15,1 1 2-15,-1 2-1 16,-1-2 0-16,-1 0 0 15,0 1 1-15,2 0-1 16,-2 2 0-16,2 0 0 16,0 2 0-16,0 1 1 15,2-3-1-15,-3 3 1 0,5 1 2 16,-4-2-3-16,0-1 1 16,-2-1-1-16,2-2 0 15,1 1 0-15,-4-2 0 16,3 2 0-16,-2-4 1 15,1 4-1-15,3 1 1 16,0-1-1-16,-1 1 3 16,3-1 5-16,-1 1-8 15,-1 2 1-15,2 0-1 16,-2 1 1-16,0-2 3 16,2 1-3-16,0 0 1 15,-1-2 1-15,4-1-1 16,-3 0 3-16,-3-2-4 0,3 1 0 15,-2 3 8-15,0-3 12 16,-1-2-16-16,0 2-3 16,3 0-2-16,-5 0 1 15,5 1-1-15,-2 0 0 16,0 2 0-16,-1-3 4 16,2-1 2-16,-1-2-6 15,-3 0 3-15,2 2-1 16,-3-2-1-16,1 2-1 15,3 0 0-15,-5-1 1 16,5 1-1-16,-4 3 1 16,5 0 3-16,-2 1 0 15,2 1 4-15,-2 0 0 0,4-4-6 16,-4-1-1-16,3 1 2 16,-3-1-2-16,2 2 0 15,0-1 5-15,0-1 4 16,-3 0-9-16,1 0 1 15,1-1-2-15,-1 1 6 16,1 1 5-16,0-1-5 16,2 2 0-16,-2-3 2 15,-1 4-7-15,5 1 8 16,-4-1 1-16,1-2-7 16,-1 2-3-16,-2-3 0 15,2 1 2-15,-1 0-1 16,1 0 1-16,-3-1-1 15,2 0 4-15,0 2 0 0,-1-2 1 16,4 0 7-16,-2-1-4 16,-3 1-4-16,5 1 0 15,-5-3 6-15,3 2 2 16,-1 0-8-16,2 0-3 16,-3 0 0-16,2 0 1 15,-1 0 8-15,0 2-4 16,3-1-6-16,0 3 4 15,1 1 3-15,2-3-2 16,-3 0-3-16,1 1-1 16,0 0 0-16,0-1-1 15,2 2-1-15,-3-2 0 0,0 2 8 16,-4-5-8-16,2 0 1 16,-3-1 0-16,2 0 1 15,-1 0-2-15,0 0 0 16,0 1 1-16,-2-2 0 15,3 0 0-15,-1 1 0 16,3 1 0-16,-1 0-1 16,1 0 3-16,-2 1-3 15,2-2 1-15,1 2-1 16,-1-1 0-16,1 1 0 16,-2 1 1-16,2-3 0 15,-1 3 0-15,1-2-1 16,1 5 2-16,4-1-2 0,-1 0 1 15,3-1 0-15,-1 1-1 16,4 0 0-16,-2 0 1 16,-1 1-1-16,-4-1 1 15,0-2 0-15,-3-1-1 16,0-2 0-16,-1 0 3 16,-2-1 0-16,1 0-2 15,-3 0 2-15,2-1-1 16,2 5-2-16,-1-3 1 15,3 3-1-15,1-1 1 16,-4 0-1-16,2 0 0 16,-3-1 2-16,2-2-2 0,-1-1 0 15,-3 3 0 1,3-2 0-16,-3-1 0 0,5 1 2 16,-3 0-1-16,3-2-1 15,-2 2 1-15,-1 0-1 16,3 0 1-16,2 1 3 15,-4-3-2-15,0 2 3 16,1-1 1-16,1 1 0 16,-1-2 4-16,1 0 2 15,0 0-1-15,2 1-2 16,-1-1 0-16,4 0-5 16,0 0 0-16,2 0-3 15,1 0 1-15,5 0-1 16,2 0 0-16,1 0 1 15,4 0-2-15,1 0 1 0,1 0-1 16,0 0-1-16,-2-1-1 16,1-4 1-16,3-2-24 15,0-3-23-15,3-7-51 16,-3-6-171-16</inkml:trace>
  <inkml:trace contextRef="#ctx0" brushRef="#br0" timeOffset="295628.1596">7944 18202 122 0,'0'0'34'0,"0"0"17"0,-10-105 11 15,5 70 24-15,-1 4-37 16,6 1 21-16,-5 10 18 16,5 6-42-16,0 8-5 15,0 3 11-15,0 1-22 16,0 2-15-16,0 0-15 16,0 5-6-16,0 24-4 15,0 13 10-15,0 17 0 16,0 4 0-16,2 5 2 15,7 0 0-15,2-2 0 16,0-1 0-16,1-9-2 16,1-4 0-16,-3-9 0 15,0-8 0-15,-3-6 0 0,-1-8 0 16,1-2-22-16,0-6-22 16,0-5-25-16,-1-4-81 15,-2-4-36-15,1 0-17 16</inkml:trace>
  <inkml:trace contextRef="#ctx0" brushRef="#br0" timeOffset="296024.1906">7954 17961 200 0,'0'0'216'0,"0"0"-215"15,0 0-1-15,0-85 0 16,13 76 25-16,-2 3 18 16,7 0-16-16,2 6-8 15,3 0-9-15,5 0 4 16,3 15-3-16,3 5-7 16,1 8 16-16,-1 7-17 15,0 0 0-15,-5 4-4 16,-7-6 3-16,-5-2-4 15,-15-6 0-15,-2-4 2 16,-7-2 2-16,-25-3-1 16,-4-2 19-16,-13-5-14 15,-3-2-3-15,3-7 3 16,3 0-1-16,4 0-4 0,7 0-1 16,6 0-10-16,4 0-25 15,7 0-51-15,8 0-19 16,7 0-26-16,3 2-10 15</inkml:trace>
  <inkml:trace contextRef="#ctx0" brushRef="#br0" timeOffset="296319.357">8538 18529 397 0,'0'0'147'16,"0"0"-139"-16,0 0-5 16,0 0 7-16,0 0 24 15,101 0-15-15,-65 0-2 16,3 0-9-16,4 0-7 15,0 0 3-15,-3 0-3 16,-1 1-2-16,-3 4-6 16,-4-3-34-16,-3-2-85 15,-9 0-94-15</inkml:trace>
  <inkml:trace contextRef="#ctx0" brushRef="#br0" timeOffset="296591.7329">9036 18226 600 0,'0'0'11'15,"0"0"3"-15,0 0 6 16,0 0 0-16,0 0-12 16,0 0-8-16,13 26-7 0,-4 11 7 15,2 10 9 1,-2 3 1-16,2 3-8 0,-1-3 0 15,0-2-1-15,-1-7 2 16,-4-7-3-16,-3-4-8 16,-2-8-29-16,0-4-11 15,0-8-103-15,0-10-29 16,-7 0-84-16</inkml:trace>
  <inkml:trace contextRef="#ctx0" brushRef="#br0" timeOffset="296973.3434">9137 18244 539 0,'0'0'13'0,"0"0"22"0,0 0 5 15,0 0-11-15,0 0-3 16,0 0-26-16,4-38-1 16,6 58-6-16,10 13 6 15,-3 9 1-15,7 7 2 16,3 3 1-16,-3 0-1 15,1-6-2-15,-1-9 1 16,-4-8-1-16,-1-10 1 16,-6-7-1-16,-4-6 2 15,-2-6-1-15,-7 0 9 16,6-2 52-16,5-21 1 16,2-14-48-16,2-13-12 15,4-10 7-15,0-6 6 16,4 2-10-16,-2 4-5 15,-6 14 2-15,-1 11 2 0,-6 15-5 16,-1 9 0-16,-6 6-6 16,3 3-28-16,1 2-29 15,4 0-71-15,11 9-105 16,-2 5-20-16</inkml:trace>
  <inkml:trace contextRef="#ctx0" brushRef="#br0" timeOffset="297445.5531">10163 18315 155 0,'0'0'43'0,"0"0"38"0,0 0 8 15,0 0 15-15,0 0-16 16,0 0-35-16,-6-14-11 16,6 12-3-16,0 2-14 15,0 0-19-15,8-2-5 16,18 0-1-16,16 1 5 16,10-1-4-16,6 2 0 15,1 0 0-15,-1 0-1 16,0 0 0-16,-1 0 0 15,-8 0-2-15,-3 0 0 16,-10 0-33-16,-9 0-43 16,-12 0-80-16,-11 0-30 15,-4-3-52-15</inkml:trace>
  <inkml:trace contextRef="#ctx0" brushRef="#br0" timeOffset="297843.6993">10446 18276 417 0,'0'0'41'16,"0"0"-41"-16,0 0-38 15,0 0 38-15,0 0 28 16,0 0 20-16,7 91-6 16,7-50-14-16,-1-2-6 15,1 1-8-15,4-3 2 0,-4-2-5 16,-2-3-6-1,-4-4-2-15,-2-6 2 0,-5-6-1 16,-1 1-2-16,0-5 0 16,0-1 1-16,-7-3 0 15,-11-4 0-15,-6 0 8 16,-7-4-2-16,-4 0 7 16,-1 0-2-16,-1 0 2 15,3-4-2-15,5 0-4 16,1-1-4-16,8 2-1 15,5 1-4-15,4 2-1 16,7 0 0-16,1 0-3 16,3 0-6-16,0 0-31 15,0 0-24-15,4 0-54 0,19 0-107 16,14 0 98-16</inkml:trace>
  <inkml:trace contextRef="#ctx0" brushRef="#br0" timeOffset="298276.8972">10854 18549 198 0,'0'0'353'16,"0"0"-351"-16,0 0 11 15,0 0-7-15,0 0 5 16,0 0 7-16,-24 23 5 0,15 2-3 15,7 0-5-15,2-2-12 16,0 1 1-16,0-1-3 16,9-2 3-16,11-2-4 15,5-5 6-15,5-5-6 16,7-7-4-16,2-2-12 16,-3 0-2-16,-2-11 13 15,-4-13 5-15,-7 0 1 16,-4 0 2-16,-7 5 0 15,-8 6 13-15,-1 5 11 16,-3 3 12-16,0 3-4 16,0 2-15-16,0 0-20 0,0 0-9 15,0 14 1-15,0 6 7 16,3 5 1-16,4 2 1 16,0-1-1-16,3-1-6 15,-2-1-34-15,1-3-27 16,2-5-35-16,-1-10-112 15,0-6-108-15</inkml:trace>
  <inkml:trace contextRef="#ctx0" brushRef="#br0" timeOffset="298660.1562">11257 18649 583 0,'0'0'32'0,"0"0"-32"16,0 0-5-16,0 0 5 15,0 0 0-15,0 0 0 16,65 87 1-16,-52-66 1 16,-2-4-2-16,-4-5 1 15,-4-8-1-15,1 0 1 16,-4-4 0-16,2 0 6 16,3-5 5-16,4-12-8 15,4-9-1-15,4 1-3 16,1 2 3-16,0 4 15 15,-3 7 1-15,-3 6-1 16,-4 2-15-16,1 4-3 0,1 0-4 16,3 10-1-16,-1 7 1 15,5 4 1-15,-5 4 3 16,0-1 0-16,0 2 3 16,-2-6-3-16,0 0 0 15,1-6 0-15,-1-1-28 16,3-6-11-16,6-5-50 15,3-2-88-15,6 0-33 16</inkml:trace>
  <inkml:trace contextRef="#ctx0" brushRef="#br0" timeOffset="298906.7966">11862 18594 445 0,'0'0'54'16,"0"0"5"-16,0 0-41 0,0 0-4 15,0 0 2-15,0 0 5 16,-97 32-11-16,84-8-6 16,3 2-3-16,3 3 6 15,3-2-7-15,4 0 0 16,0-2-6-16,6-2 5 16,12-3-2-16,6-7-4 15,-3-3-18-15,9-8-35 16,-1-2-34-16,0 0-63 15,-2-19 8-15</inkml:trace>
  <inkml:trace contextRef="#ctx0" brushRef="#br0" timeOffset="299139.5272">12035 18537 116 0,'0'0'66'0,"15"-95"28"0,-12 53 31 16,-2 9-1-16,-1 8-47 15,0 7-14-15,0 9-9 16,3 3-17-16,-3 6-9 15,1 0-28-15,-1 4-11 16,0 21 0-16,0 17 5 16,0 13 6-16,0 5 1 15,3 1 0-15,2-2 1 16,-3-10-2-16,4-4 1 16,-1-8-1-16,2-3-7 15,-5-7-32-15,5-5-38 16,-4-7-85-16,0-9-102 0</inkml:trace>
  <inkml:trace contextRef="#ctx0" brushRef="#br0" timeOffset="299540.1716">11921 18667 581 0,'0'0'35'0,"0"0"-30"15,0 0-3-15,0 0 9 16,0 0 10-16,0 0-10 0,58-17-8 16,-19 16-3-16,0-1 0 15,4-3-5-15,-3 0-21 16,-1-3-26-16,-4978 1 5 16,9938-3 0-16,-4979 2 30 15,-8 0 17-15,-5 1 7 16,-3 3 45-16,-2 1 10 15,-2 1-15-15,0 0 5 16,0 2-7-16,0 0-7 16,0 0-10-16,0 0-14 15,0 0-14-15,0 4-9 16,1 17-1-16,2 5 10 16,5 6 2-16,-2 0-1 15,-1-3-2-15,4-3 1 16,-2-4-19-16,0-3-19 0,-1-6-28 15,-3-4-46-15,-2-9-160 16</inkml:trace>
  <inkml:trace contextRef="#ctx0" brushRef="#br0" timeOffset="299709.7032">12402 18278 617 0,'0'0'3'16,"0"0"15"-16,0 0-10 16,0 0-8-16,0 0-2 0,0 0-54 15,31 16-24-15,-3 5-123 16</inkml:trace>
  <inkml:trace contextRef="#ctx0" brushRef="#br0" timeOffset="300256.4377">12734 18591 189 0,'0'0'364'16,"0"0"-364"-16,0 0-4 16,0 0 4-16,0 0 10 15,-95 54 7-15,70-27 6 0,4 2-12 16,4 2-1-16,5-4-6 15,4-2-4-15,5-2-1 16,3-5 1-16,0-6 1 16,9-5-1-16,5-5 0 15,3-2 0-15,7-6 14 16,1-17-9-16,5-8 3 16,-1-7-3-16,1-3-4 15,-5 3 1-15,-5 10-2 16,-8 9 20-16,-8 13 7 15,0 6-27-15,-3 0-4 16,1 3-13-16,0 12-4 0,1 8 20 16,5-1 0-1,-3 0-2-15,2-4 2 0,4-3-1 16,0-7-1-16,6-4 3 16,12-4 2-16,8 0 3 15,10-11 5-15,8-5 0 16,-6 2 11-16,-5 4-4 15,-10 6-4-15,-10 4 16 16,-8 0-10-16,-2 14-18 16,-4 9-1-16,2 3 1 15,-3 1-1-15,1 1 4 16,-2-6-3-16,1-3-1 16,3-4-5-16,6-6-34 15,6-9-31-15,10 0-83 16,13-14-261-16</inkml:trace>
  <inkml:trace contextRef="#ctx0" brushRef="#br0" timeOffset="321454.4819">20103 14625 182 0,'0'0'68'0,"0"0"3"16,0 0 18-16,0 0-14 15,0 0-29-15,0 0-12 0,0 0-4 16,0-30 0 0,0 27-2-16,0 1 4 0,0 0-3 15,0 2-5-15,0 0-5 16,0-1-1-16,0 1-8 16,0 0-2-16,0 0-4 15,0 0 0-15,0 0-4 16,0 0-1-16,0 0-2 15,0 0 0-15,0 0 0 16,0 5-2-16,0 5 5 16,0 8-1-16,0 5 1 15,0 4 0-15,0 5 1 0,-6 2 0 16,0 2 0 0,-5 3 3-16,3 0 0 0,-1 0 0 15,3-4 0-15,1-2 1 16,0 1-2-16,2-5-1 15,1-1 1-15,-2 0-2 16,4-4 1-16,0-4-1 16,-1 1 0-16,1-3 1 15,0-3-1-15,0-1-1 16,0-1 0-16,0-2 0 16,0-3 0-16,0-1 0 15,-2-2 1-15,2 1-1 16,0-5 0-16,0-1 0 15,0 0 0-15,0 0-7 16,0 0-12-16,0 0-9 0,0 0-14 16,0 0-22-1,2-7-84-15,16-8-163 0</inkml:trace>
  <inkml:trace contextRef="#ctx0" brushRef="#br0" timeOffset="321990.2351">20705 14649 123 0,'0'0'27'16,"0"0"4"-16,0 0 18 15,0 0 28-15,0 0-8 16,0 0-3-16,10-18 3 16,-10 18-13-16,1 0-23 15,-1 0-13-15,0 0-12 16,0 0-8-16,0 5-3 15,0 14 2-15,-7 10 1 0,-10 6 6 16,1 4 7 0,-3 3 1-16,-1 4-8 0,2-2 9 15,2 2-3-15,2 2-3 16,5-4-5-16,2-2 0 16,4-1-1-16,2-6 2 15,-2-3-2-15,3-5 1 16,-2-2-1-16,2-6-1 15,0-3 0-15,0-4-1 16,0-2 0-16,0-3 0 16,0-5-1-16,0-1 1 15,0-1-1-15,0 0-11 16,-3 0-29-16,-5 0-17 16,-1 0-26-16,-3-15-147 0,0-6-82 15</inkml:trace>
  <inkml:trace contextRef="#ctx0" brushRef="#br0" timeOffset="322753.0094">20231 14745 7 0,'0'0'53'0,"0"0"-15"0,0 0-7 15,0 0-3-15,0 0-1 16,0 0-3-16,0-15 6 16,0 14 3-16,0-1-10 15,0-1-3-15,0 0 5 16,0 1-5-16,0-2 13 0,0 3-4 16,0 1-2-16,0-2-2 15,0 2 0-15,0 0-3 16,0 0-4-16,0 0-8 15,0 0-4-15,0 0-2 16,0 0-4-16,0 0 0 16,0 0 0-16,0 0-2 15,0 0 0-15,6 3 2 16,-1 11 0-16,4 0 1 16,2 6-1-16,-1 3 6 15,3 5-2-15,-1 2 4 16,3 4 0-16,-1 1-1 15,1 2 0-15,5 4 5 16,0-6-5-16,1 2-1 16,0-5-3-16,1-1 3 0,-4-5 2 15,-2-6-4-15,-2-2-2 16,-5-3-1-16,0-2 1 16,-4-4 0-16,-1-2-2 15,-2-3 3-15,0-3-3 16,-1 0 0-16,-1 1 0 15,2-2 6-15,-2 0-5 16,2 0 5-16,-1 0 3 16,-1 0 8-16,0 0 2 15,0 0-1-15,0 0-3 16,0 0-3-16,0 0-6 16,0 0-3-16,0 0-3 0,0 0-1 15,0 0-58 1,0-8-78-16</inkml:trace>
  <inkml:trace contextRef="#ctx0" brushRef="#br0" timeOffset="323724.1526">21378 15060 36 0,'0'0'31'15,"0"0"2"-15,0 0 12 16,0 0 4-16,0 0-6 15,0 0-4-15,0 0-3 16,-74 0-2-16,70 0-1 16,4 0 4-16,0 0-3 15,0 0 2-15,0 0-2 0,0 0-7 16,0 0-8-16,0 0 0 16,0 0-1-16,0 0-5 15,0 0 7-15,0 0 3 16,24 0-7-16,17 0 12 15,13 0 3-15,9 0-21 16,3 0-2-16,-3 0-3 16,0 0 2-16,-2 0 4 15,-4 0-9-15,-4 0 6 16,-8 0-1-16,-10 0-2 16,-10 0 7-16,-11 0-5 15,-6 0-3-15,-7 0 4 0,-1 0-6 16,0 0 3-1,0 0-4-15,0 0 1 0,0 0-1 16,0 0-1-16,0 0 0 16,0 0-2-16,0 0-25 15,0 0-37-15,-6 0-31 16,-8 0-126-16,4-2-149 16</inkml:trace>
  <inkml:trace contextRef="#ctx0" brushRef="#br0" timeOffset="324953.6913">22655 14774 378 0,'0'0'6'15,"0"0"26"-15,0 0 61 16,0 0-19-16,0 0-21 16,0 0-31-16,1-10-9 15,-1 10-13-15,1 1 0 16,-1 18 0-16,0 8 0 0,0 9 4 15,-1 4 16-15,-7 4-7 16,5 0-3-16,-1 1-4 16,4 0 1-16,0-3 2 15,0-1-5-15,0-2 1 16,0-8-4-16,0-2 2 16,0-4-3-16,0-5 1 15,0-3-1-15,0-5 0 16,0-2 1-16,0-6-1 15,0-2-2-15,0-1-24 16,0-1-16-16,0 0 5 16,0-7 4-16,0-15-120 15,7-10-47-15,6 2 17 0</inkml:trace>
  <inkml:trace contextRef="#ctx0" brushRef="#br0" timeOffset="325355.2618">22685 14814 243 0,'0'0'12'15,"0"0"-1"-15,0 0 49 16,0 0 6-16,0-84 1 16,10 75-1-16,-1-2-18 15,3 3-25-15,2-1-10 0,3 3-5 16,3 1-3-1,0 3-3-15,4 2 1 0,0 0-1 16,3 0 1-16,-2 9-3 16,-4 7 0-16,-1 5 0 15,-6 4-2-15,-4 4 2 16,-5 2 0-16,-5-1 1 16,0-2 0-16,-7-3-1 15,-11-4 0-15,-9-2 2 16,-4-5 0-16,-7-3 0 15,0-1 4-15,3-4-4 16,2-1 0-16,5-1-2 16,1-3 0-16,7 3-11 15,-2-2-32-15,5 1-81 0,3-1-23 16,5-2-31-16</inkml:trace>
  <inkml:trace contextRef="#ctx0" brushRef="#br0" timeOffset="326089.8126">19874 14127 250 0,'0'0'0'16,"0"0"0"-16,0 0 2 16,-61-100 14-16,42 79 18 15,9 5 47-15,-3 6-25 16,8 6 1-16,3 2-9 16,2 2-33-16,0 0-15 15,0 10-5-15,-8 21-3 0,-3 23 8 16,-3 16 6-16,-2 11 14 15,-2 12-6-15,2 6-5 16,-4 5 3-16,6 5 6 16,2-2-6-16,6-5-7 15,4-5 1-15,0-7 3 16,2-1-6-16,0-9 6 16,0-5-8-16,0-5 0 15,0-8-1-15,0-6 1 16,0-8 0-16,0-7 0 15,0-10-2-15,-6-5-1 16,0-9-20-16,-1-6-14 16,2-10-22-16,-3-1-37 15,-1-16-32-15,-1-23-125 16</inkml:trace>
  <inkml:trace contextRef="#ctx0" brushRef="#br0" timeOffset="327736.4218">19746 14260 390 0,'0'0'2'0,"0"0"2"16,0 0 4-16,65-93 2 0,-31 70 19 15,4 3-2-15,14 8-9 16,14 0-11-16,20 6 0 16,26 1 2-16,23 4-4 15,19 1-3-15,9 0 5 16,5 0-5-16,3 1-2 16,-2 7 4-16,7-1-4 15,3 1 0-15,-2-3 9 16,-1-3-5-16,-5-2 6 15,-7 0 2-15,-4 0-3 16,-3 2 3-16,-6 6-6 16,-3 4-5-16,-12 1 4 15,-6 1-5-15,-13-3 1 0,-19-1 0 16,-16-4 1-16,-19-2-1 16,-12-1 1-16,-9-3-2 15,-7 0 3-15,-1 0-1 16,-7 0 2-16,0 0-2 15,-4 0 2-15,-5 0 0 16,-6 0-1-16,-7 0 7 16,-3 0 9-16,-2-3-5 15,0 3-3-15,0 0-5 16,2 0-4-16,-2 0-2 16,1 0 0-16,-1 0 0 15,0 0-1-15,0 0 0 0,0 0 1 16,0 0-1-1,0 0-1-15,0 0-1 0,0 0 1 16,2 0-1-16,1 0-1 16,-3 13 3-16,1 5 0 15,-1 6 1-15,0 6-1 16,0 6 1-16,-6 8 2 16,-4 9-2-16,0 9 0 15,-5 5 0-15,-1 9 0 16,-2-3 0-16,-5 2 0 15,4-1 1-15,2-1 0 16,1 1-1-16,5 0 0 16,4 1 1-16,0 0-1 15,3 2 0-15,-6 6 0 16,-3-1 2-16,-2-1-4 0,-1-5 4 16,-2-12-4-16,1-1 5 15,3-5-3-15,-2-3 0 16,2-7 1-16,3-1 0 15,-2-7-1-15,1-5 1 16,3-4 0-16,-2-1 2 16,4-3-3-16,-2-2 2 15,2-3-2-15,0-6 2 16,0 1 2-16,1-5-4 16,1-7 0-16,2 1 1 0,-1-5 0 15,2 1 5 1,-4-2 1-16,-13 0 12 0,-12 0-2 15,-23 0-14-15,-17-3 0 16,-16-7-3-16,-17-1 2 16,-7-2-2-16,-12-1 0 15,-3-1 1-15,-6 1-1 16,-2-2 0-16,-3-1 0 16,-1 4-3-16,-9-3 3 15,0-1-2-15,2 3 2 16,4 0 0-16,3 1 2 15,0 2-2-15,4-1 0 16,3 0 0-16,4 3 0 16,11-1-2-16,4 1 3 15,9-1-1-15,2 0 0 16,7-3 0-16,3 0 0 0,8 2 0 16,12 2 0-16,8 0 1 15,9 3-1-15,11-2 2 16,7 2-2-16,10 2 1 15,5 2-1-15,7 0 0 16,3 0 0-16,6 1 1 16,1-1 0-16,1 2-1 15,2-2 0-15,0 2 0 16,-1-1 0-16,-4-1 0 16,0-1-1-16,1-1 1 15,-1 3 0-15,2 0 0 0,0 1-1 16,1-2 1-1,-1 2 0-15,1-2 0 0,-1 0 1 16,-2-1-1-16,2 1 0 16,-1 1 0-16,1 1 1 15,1-2 0-15,3 2-1 16,-1 0-2-16,1 0 2 16,0 0 0-16,0 0 0 15,0 0 0-15,0 0 2 16,0 0-2-16,0 0 2 15,0 0 0-15,0 0 0 16,-3-4 5-16,0 1-5 16,-2-2-1-16,-1 0-1 15,3 0 1-15,1 0 1 16,-3-2-1-16,-1 2-1 0,-2-2 1 16,2-3-1-16,-3 2 0 15,3 0 3-15,-4-3-3 16,3 0 3-16,3-1-2 15,-2-2-1-15,2 1 1 16,2-6-1-16,2-3 0 16,0-6 0-16,5-5-1 15,18-9-2-15,12-11-5 16,14-7-28-16,13 1-28 16,2 10-82-16,-5 8-150 15</inkml:trace>
  <inkml:trace contextRef="#ctx0" brushRef="#br0" timeOffset="328822.335">23537 15120 162 0,'0'0'11'0,"0"0"41"16,0 0-1-16,0 0 39 16,0 0-21-16,0 0 22 0,31-62-40 15,-28 60-8 1,-3 2-5-16,0 0-33 0,0 0-5 15,0 7-6-15,0 15 5 16,-3 11 1-16,-4 4 1 16,0 4-1-16,7 1 1 15,0-5 1-15,0 0 0 16,17-5 0-16,10-4 4 16,8-10 4-16,16-9 29 15,17-9-1-15,12 0-15 16,10-18-9-16,-2-11-5 15,2-6-8-15,0-3 0 16,10-5 0-16,5-4-1 16,0 3 0-16,-9 3 2 15,-13 5-2-15,-16 10 0 0,-16 6 0 16,-15 7-2-16,-10 4 2 16,-14 5 0-16,-5 0 3 15,-5 3-3-15,-2 1-1 16,0-2 1-16,0 0-3 15,0 0 2-15,0 2-3 16,0 0-18-16,0 0-52 16,-16 17-1-16,-22 3-55 15,-13-1-93-15</inkml:trace>
  <inkml:trace contextRef="#ctx0" brushRef="#br0" timeOffset="332288.0885">23855 14699 180 0,'0'0'0'15,"0"0"-7"-15,5-91-7 16,-5 60 14-16,-6-4 8 0,-11-2 17 15,-9 0 12-15,-7-3-8 16,-8-1-4-16,-5-6 4 16,-5 1 8-16,-8-2-17 15,-4 0-12-15,-6 2-1 16,-7-2 3-16,2 4-8 16,-4 4 8-16,-1 0-2 15,-3 4 4-15,-1 2-5 16,-4 1 2-16,-4 3-6 15,-4 2-1-15,-7 1-2 0,-1-1 0 16,-4 5 0 0,1 0 0-16,2 0 0 0,4 5-1 15,2 0 1-15,4 5 0 16,3 5-1-16,4 3 1 16,-3 4 1-16,-3 1-1 15,5 0 0-15,-3 0-3 16,-4 5 1-16,-4 8 1 15,-5 2 0-15,-2 6-3 16,2 5 4-16,5 3-1 16,3 4 0-16,7 5-3 15,-1 2 4-15,7 5-1 16,4 4 1-16,10 4-4 16,8 5 4-16,10 7-2 15,3 4-1-15,6 4 1 16,5 2 2-16,3 6 0 0,2 6 0 15,6 5 3-15,1 1-2 16,1-3 0-16,4-3 0 16,-1-2-1-16,3 2 0 15,4 1 1-15,7 3 1 16,7 6-2-16,0 4 0 16,17 5 2-16,16-3-1 15,6-2 2-15,12-2 0 16,13 2-3-16,17-2 2 15,16-1 2-15,20-2 0 16,20 0 1-16,16-8-3 16,10-7 1-16,13-8 1 15,11-11 2-15,16-10-5 0,18-4 0 16,17-12 0-16,12-9 0 16,4-11 0-16,-6-12 4 15,-11-4-5-15,-10-13 3 16,-6-16-3-16,-11-12 1 15,-10-8 0-15,-10-14 1 16,-18-12 3-16,-10-15-1 16,-12-16-3-16,-18-17 0 15,-16-26-1-15,-33-20 1 16,-36-26-1-16,-47-3 0 16,-37 4-3-16,-73 10-20 0,-50 19 1 15,-54 9-7 1,-50 15-11-16,-47 14-5 0,-35 15-26 15,-20 14-6-15</inkml:trace>
  <inkml:trace contextRef="#ctx0" brushRef="#br0" timeOffset="341720.3286">17348 6414 41 0,'0'0'23'0,"0"0"-23"15,0 0-4-15,0 0 3 16,0 0 1-16,0 0-2 16,0 0 2-16,0 77 2 15,8-56 0-15,1 0 5 16,4-3 4-16,1 1 1 15,8-3-3-15,4-5 5 16,16-3 2-16,18-5 29 16,17-3-1-16,12 0-34 15,13-7-1-15,-1-8 3 16,-3-3-8-16,-7-3 9 16,-8-2-3-16,-11 0-2 0,-8 2-5 15,-19 1 4 1,-10 3-6-16,-9 3 2 0,-7 3-1 15,-9 4-1-15,0 0 1 16,-7 6-2-16,0 1 0 16,0 0 0-16,8 0-33 15,11 11-32-15,16 8 21 16,22 3-21-16</inkml:trace>
  <inkml:trace contextRef="#ctx0" brushRef="#br0" timeOffset="343581.8193">2400 2707 150 0,'0'0'5'15,"0"0"-1"-15,0 0-3 0,0 0 0 16,0 0 1-16,0 0-1 16,0 0 2-16,-8 0 5 15,8 0 5-15,0 0-4 16,0 0-6-16,0 0-2 15,0 0 1-15,0 0-4 16,0 0 2-16,0 0-6 16,0 0-17-16,0 0-17 15,0 0 2-15,12 8-32 16</inkml:trace>
  <inkml:trace contextRef="#ctx0" brushRef="#br0" timeOffset="344754.8665">9872 2998 88 0,'0'0'4'0,"0"0"-4"16,0 0-17-16,0 0 17 15,0 0 1-15,0 0 7 16,-3 0 7-16,3 0-5 16,0 0-1-16,0 0 4 15,0 0-2-15,0 0-2 0,0 0-3 16,0 0-3-1,0 0 0-15,0 0 4 0,0 0 1 16,0 0-1-16,0 0 0 16,0 0-4-16,0 1 2 15,0-1 1-15,0 0-1 16,0 0 0-16,-1 0-4 16,1 0 0-16,0 0 0 15,0 0 2-15,0 0-1 16,0 0-1-16,0 0 2 15,0 0-3-15,0 0 1 16,0 0 1-16,0 0-2 16,0 0 1-16,0 0-2 15,0 0 2-15,0 0-1 16,0 0 0-16,0 0 0 0,0 0 0 16,0 0 0-16,0 0 0 15,0 0 0-15,0 0 0 16,0 0-1-16,0 0 1 15,0 0 0-15,0 0 0 16,0 0 0-16,0 0 0 16,0 0 0-16,0 0 1 15,0 0-1-15,0 0-1 16,0 2-1-16,-3 0-17 16,3 3-6-16,0 3 13 15,0 3-7-15,0 0-44 16</inkml:trace>
  <inkml:trace contextRef="#ctx0" brushRef="#br0" timeOffset="347129.7272">18848 5106 120 0,'0'0'24'15,"0"0"-19"-15,0 0-5 16,0 0 1-16,0 0-1 16,0 0-1-16,35-5-4 15,-25 18-11-15,-2 1-38 16</inkml:trace>
  <inkml:trace contextRef="#ctx0" brushRef="#br0" timeOffset="347838.1066">19144 6523 174 0,'0'0'20'0,"0"0"-20"15,0 0-1-15,0 0-20 16,0 0 13-16,0 0 8 16,0 0-5-16,65-10-4 15,-46 18-32-15,7 2-9 16</inkml:trace>
  <inkml:trace contextRef="#ctx0" brushRef="#br0" timeOffset="348188.1878">22307 6888 208 0,'0'0'24'15,"0"0"-7"-15,0 0-10 0,0 0-6 16,0 0-2-1,0 0-3-15,21-14 2 0,-21 14-12 16,0 0-17-16,0 0-13 16,0 0-49-16</inkml:trace>
  <inkml:trace contextRef="#ctx0" brushRef="#br0" timeOffset="348562.4801">25541 7036 188 0,'0'0'9'0,"0"0"2"0,0 0-9 15,0 0-4-15,0 0-7 16,0 0-18-16,25-35-28 16,-25 35-48-16</inkml:trace>
  <inkml:trace contextRef="#ctx0" brushRef="#br0" timeOffset="350775.0674">13134 15190 111 0,'0'0'33'16,"0"0"-14"-16,0 0-15 15,0 0-1-15,0 0-3 16,0 0 0-16,0 0-10 15,0 0-94-15</inkml:trace>
  <inkml:trace contextRef="#ctx0" brushRef="#br0" timeOffset="352115.5054">5066 4975 48 0,'0'0'26'0,"0"0"-20"16,0 0-1-16,0 0 16 15,0 0-8-15,0 0-8 16,0 0 18-16,-6-24-10 0,6 24-3 16,0-1-2-16,0 1-8 15,0 0 0-15,0-2-2 16,0 2-6-16,0 0-9 16,0 0-15-16,0 0-14 15</inkml:trace>
  <inkml:trace contextRef="#ctx0" brushRef="#br0" timeOffset="352828.0399">4559 15062 81 0,'0'0'3'16,"0"0"1"-16,0 0-3 15,0 0 3-15,0 0 3 16,0 0 41-16,-12 44-15 0,12-44-25 16,0 0-8-1,-3 0-8-15,-6 0-56 0</inkml:trace>
  <inkml:trace contextRef="#ctx0" brushRef="#br0" timeOffset="353500.8748">13112 16297 157 0,'0'0'0'15,"0"0"-48"-15,0 0-61 16</inkml:trace>
  <inkml:trace contextRef="#ctx0" brushRef="#br0" timeOffset="361737.1259">11299 17395 1 0,'0'0'9'16,"0"0"3"-16,0 0 17 15,0 0-10-15,0 0-8 16,0 0-7-16,0 0-4 0,0 0 0 16,19-13-60-16</inkml:trace>
  <inkml:trace contextRef="#ctx0" brushRef="#br0" timeOffset="364681.7419">13207 18862 275 0,'0'0'36'0,"0"0"17"16,0 0-10-16,0 0 18 16,0 0 9-16,0 0-32 15,2-26-18-15,2 27-12 16,2 24-6-16,2 9 17 16,-2 15 2-16,3 0 2 15,1 2-8-15,-1-5-13 16,5-7 2-16,1-5 13 15,3-4-2-15,4-7-5 16,7-4 4-16,8-11 9 16,9-8 3-16,7-4-8 15,10-22-6-15,3-12-6 0,1-6-2 16,1-4 0-16,-6-1-4 16,0 10 1-16,-1 7-1 15,-3 13 0-15,-8 7-6 16,-6 4-3-16,-19 7-22 15,-10-1-7-15,-7 2-19 16,-4 0-20-16,-4 0-160 16,0 9-73-16</inkml:trace>
  <inkml:trace contextRef="#ctx0" brushRef="#br0" timeOffset="365280.2586">12498 19611 579 0,'0'0'0'16,"0"0"-21"-16,0 0-78 16,0 0 99-16,0 0 9 15,0 0 22-15,0 0-16 16,0 0-5-16,0 0 5 16,0 0 5-16,0 0-4 0,0 0-4 15,0 0-4-15,0 0-3 16,0 0-1-16,0 0-2 15,0 0 0-15,0 0-2 16,0 0 0-16,0 0 1 16,0 0-1-16,0 0 1 15,0 0-1-15,0 0 1 16,0 0-1-16,0 0 2 16,0 0-1-16,0 0-1 15,0 0 0-15,0 0-3 16,0 0-9-16,0 0-33 15,7 0-72-15,-2 0-71 16</inkml:trace>
  <inkml:trace contextRef="#ctx0" brushRef="#br0" timeOffset="367150.5272">17509 14641 11 0,'0'0'11'0,"0"0"-8"0,0 0 16 15,0 0 9-15,0 0 3 16,0 0-12-16,0 0-2 16,66-12 3-16,-60 7 5 15,0-1-3-15,-3 2-2 16,-2-2 30-16,-1 2 8 15,0-1-10-15,0 1 9 16,0 1-10-16,0-2-7 16,0 1-1-16,-1 1-19 15,-2 0-6-15,-1 1-5 16,1 0 1-16,-2 2-4 0,-3 0-6 16,-5 2 3-16,-8 18-3 15,-4 12 3-15,-1 5 4 16,2 1 1-16,5 5-4 15,4 2-3-15,5-1 0 16,8 2 4-16,2-1-4 16,0 0 0-16,5-1 1 15,10-2 0-15,3-3-1 16,0-2 0-16,1-7-2 16,3-4-2-16,5-5-23 15,5-4-18-15,9-4-45 16,0-6-35-16,6-7-43 0</inkml:trace>
  <inkml:trace contextRef="#ctx0" brushRef="#br0" timeOffset="367494.6576">18000 14828 346 0,'0'0'19'15,"0"0"-3"-15,0 0-3 16,0 0 9-16,0 0 15 16,0 0-25-16,0 9-7 0,0 16 32 15,0 5 0-15,0 3-15 16,2 3-11-16,-2-1 4 15,0 1-8-15,0-3-5 16,0-1-1-16,0 0 0 16,0-6 0-16,0-1 1 15,0-3-1-15,-2-6-2 16,2-2-18-16,-1-4-44 16,1-3-71-16,0-7 1 15,0 0-37-15</inkml:trace>
  <inkml:trace contextRef="#ctx0" brushRef="#br0" timeOffset="367765.6733">18209 14830 428 0,'0'0'37'15,"0"0"7"-15,0 0 16 16,0 0-19-16,0 0-20 15,0 0-21-15,7 4-3 16,1 22 3-16,-1 6 2 16,0 7 5-16,-5-1-5 15,0 0 0-15,-2-3-1 16,0-3-1-16,0-2 0 0,0-2-1 16,-2-5-30-1,-7-6-23-15,2-4-69 0,-1-8-10 16,1-5-32-16</inkml:trace>
  <inkml:trace contextRef="#ctx0" brushRef="#br0" timeOffset="367989.2255">18134 14431 534 0,'0'0'36'0,"0"0"-23"16,0 0 3-16,0 0-2 0,0 0-3 15,0 0-8-15,-3-30-3 16,0 30-12-16,2 0-110 16,-9 14-62-16,0 2 42 15</inkml:trace>
  <inkml:trace contextRef="#ctx0" brushRef="#br0" timeOffset="368197.6021">17907 14567 592 0,'0'0'22'16,"0"0"-22"-16,0 0 18 0,0 0 12 15,0 0 9-15,0 0-2 16,-14-54-18-16,14 52-16 15,0 2-3-15,0 0-12 16,0 0-48-16,0 0-36 16,10 8-66-16,13 4 27 15,7-6-38-15</inkml:trace>
  <inkml:trace contextRef="#ctx0" brushRef="#br0" timeOffset="368551.0975">18458 14463 417 0,'0'0'77'0,"0"0"-59"15,0 0-18-15,0 0-11 16,0 0 11-16,0 0 19 16,48 109 8-16,-41-49 2 15,-1 11-13-15,-4 4-1 16,-2 2 2-16,-2 2 8 15,-16-3-4-15,-5-4-2 16,2-8-8-16,-3-6-4 16,4-9 0-16,3-6-2 15,2-8 1-15,2-8 3 16,2-8-3-16,4-8 2 16,3-2-3-16,-1-6 2 0,5-1-5 15,0-2 4-15,0 0-1 16,0 0 2-16,0 0-1 15,0 0-6-15,0 0-3 16,0-2-55-16,7-17-131 16</inkml:trace>
  <inkml:trace contextRef="#ctx0" brushRef="#br0" timeOffset="369264.5381">20042 16121 35 0,'0'0'37'0,"0"0"-6"0,0 0 1 16,0 0 5-16,0 0-2 16,0 0 7-16,-13-9 4 15,13 9 2-15,0 0 0 16,0 0 8-16,0 0-8 16,0 0-19-16,0-3-14 15,13-1-12-15,16 0 9 16,17 1-12-16,12 1 6 15,14 1 1-15,0-2-5 16,2 3-2-16,-4 0 1 16,-8 0 3-16,-9 0-3 15,-12 0-1-15,-16-2 0 16,-12 1 0-16,-9-1-1 0,-4-1-5 16,0-1-21-16,-4 0-110 15,-23-2-35-15,-11 2 43 16</inkml:trace>
  <inkml:trace contextRef="#ctx0" brushRef="#br0" timeOffset="369541.3545">19891 16170 205 0,'0'0'28'0,"0"0"-24"15,0 0 0-15,0 0 68 16,0 0 17-16,0 0-35 16,87-3-30-16,-36-3-8 0,7 0-5 15,6 3 0-15,-1 0-7 16,4 1 1-16,-4 1-4 16,-8 1 0-16,-9 0-1 15,-12 0 0-15,-13 0 0 16,-9 0-17-16,-4 0-56 15,-8 7-22-15,0 3-13 16,-27 2 15-16</inkml:trace>
  <inkml:trace contextRef="#ctx0" brushRef="#br0" timeOffset="369797.6887">19882 16291 251 0,'0'0'37'15,"0"0"-37"-15,0 0 0 16,0 0 59-16,0 0 30 16,117-14-23-16,-64 4-24 15,6 3-5-15,3 1-21 16,2 0 5-16,2 4 2 16,2-2-14-16,-1 2 1 15,-5 2-5-15,-9 0-5 16,-7 0 0-16,-8 0-1 15,-11 0-38-15,-11 6-57 0,-12-2-122 16</inkml:trace>
  <inkml:trace contextRef="#ctx0" brushRef="#br0" timeOffset="371500.7165">20365 14714 231 0,'0'0'4'15,"0"0"-4"-15,0 0 0 16,0 0 0-16,0 0 1 0,0 0-1 16,3 7-11-16,-3 1-54 15,3 5 5-15</inkml:trace>
  <inkml:trace contextRef="#ctx0" brushRef="#br0" timeOffset="372019.8405">20378 15727 342 0,'0'0'33'15,"0"0"-2"-15,0 0 22 16,0 0 10-16,0 0-4 16,0 0-31-16,-3-26-14 15,3 26-12-15,0 0-2 16,0 0-2-16,0 0-3 16,0 0-14-16,0 0-53 15,0 0-32-15,6 12 47 0,12 2-51 16,6-4 26-1</inkml:trace>
  <inkml:trace contextRef="#ctx0" brushRef="#br0" timeOffset="372420.3133">23096 15866 558 0,'0'0'17'0,"0"0"-17"16,0 0 6-16,0 0 0 16,0 0 11-16,0 0 7 15,9-26-3-15,-9 26 0 16,0 0-17-16,0 0-4 15,0 0-10-15,-2 5-67 16,-17 10-157-16,-19-5 75 0</inkml:trace>
  <inkml:trace contextRef="#ctx0" brushRef="#br0" timeOffset="378213.0357">20625 15510 105 0,'0'0'0'0,"0"0"-8"16,0 0-46-16,0 0 48 15,0 0 5-15,0 0 1 16,0 0-36-16</inkml:trace>
  <inkml:trace contextRef="#ctx0" brushRef="#br0" timeOffset="392334.4959">11365 13880 219 0,'0'0'0'0,"0"0"-51"16,0 0-32-16,0 0 71 16,0 0 12-16,0 0 0 15,0 0-5-15,0 0-34 16</inkml:trace>
  <inkml:trace contextRef="#ctx0" brushRef="#br0" timeOffset="394680.1226">19917 15246 57 0,'0'0'0'0</inkml:trace>
  <inkml:trace contextRef="#ctx0" brushRef="#br0" timeOffset="495964.7465">19574 7621 48 0,'0'0'22'0,"0"0"-18"16,0 0 6-16,0 0 10 15,0 0 10-15,0 0-4 16,0 0 2-16,0-13 4 16,0 13 2-16,0 0 7 15,0 0 4-15,0 0-2 16,0 0-11-16,0 0 8 16,0 0 0-16,0 0-9 15,0 0-2-15,0 0-8 16,0 0-5-16,0 0-7 0,0 0-4 15,0 0-4 1,0 0 1-16,0 0-2 0,3 9 4 16,-1 5 10-16,-1 5-3 15,0 4 6-15,2 2-1 16,-2 3-1-16,2 1-5 16,-3 2 5-16,0 5-2 15,0 1-8-15,0-4 2 16,0 2-4-16,3-4 0 15,-3-1 3-15,0-3-2 16,2-2-3-16,-2 0 1 16,0-3-2-16,0-3 0 15,0 0 3-15,0-3-3 16,0-1 2-16,0-1-2 16,0-3 0-16,0 1 0 0,0-5 0 15,0-2 0-15,0 0 0 16,0-3-7-16,0 0-7 15,0-2-8-15,0 0-6 16,0 0-3-16,2 0-3 16,7 0-1-16,0-11-85 15,5-1 19-15,-3-6-38 16,-6 1-22-16</inkml:trace>
  <inkml:trace contextRef="#ctx0" brushRef="#br0" timeOffset="496999.5984">19416 7737 151 0,'0'0'4'16,"0"0"14"-16,0 0 40 16,0 0-12-16,0 0-4 15,0 0 4-15,-13-33-10 16,13 31-2-16,0-2 7 0,0-1-6 16,0 3-17-1,0-1 0-15,0-2-7 0,0-1-7 16,10 1 0-16,-3-2-3 15,7 0 0-15,2-1 0 16,5 1 0-16,0 2 1 16,0 0-2-16,6 2 0 15,3 0 2-15,-1 1-1 16,7 2 4-16,-4 0-5 16,-3 0 2-16,-7 0 3 15,-1 0-4-15,-4 2-1 16,0 6 0-16,0 0 0 0,0 5 0 15,-1 3 0 1,-5 0 1-16,0-1 0 0,-4 2 4 16,-2 0-4-16,-5 1 3 15,0 2-3-15,0 2 2 16,0 3 0-16,-4 0-2 16,-8-2 7-16,-4-4-4 15,0-1 0-15,-2-5 0 16,0 0-3-16,4-4 2 15,4-3 0-15,3-4-2 16,4 0 1-16,0-2 2 16,3 0-2-16,0 0 4 15,0 0-1-15,0 0-2 16,0 0 6-16,0 0-7 16,0 0 1-16,0 0-3 0,0 0 0 15,0 0 0-15,8 0-3 16,4 0-1-16,2 6 2 15,0 1-1-15,5 7 2 16,-6-2 0-16,-1 4 1 16,1-2 0-16,-4 4 1 15,-2-2-2-15,0 0 1 16,-5-2 0-16,-1 1 2 16,-1-2 1-16,0-1-3 15,0 0 1-15,-3-1-1 16,-8-1 0-16,-4-2 1 15,-4 1 5-15,-2-3-2 0,-6 0-1 16,1-5-1 0,-1-1 0-16,3 0 0 0,-2 0-1 15,5 0 1-15,-1 0-2 16,2-7 5-16,3-2-4 16,-1 0 5-16,2-3 3 15,1-1-5-15,2 0 5 16,5-1-5-16,0 1-3 15,1 2 2-15,2 2-1 16,3-1-1-16,-2 2-1 16,3 3 0-16,-1 2-5 15,2 1-8-15,0 2-15 16,0 0-3-16,0 0-17 0,0 0-27 16,2 0-59-1,17 0-13-15,7 0 32 0</inkml:trace>
  <inkml:trace contextRef="#ctx0" brushRef="#br0" timeOffset="497650.4481">20244 7913 280 0,'0'0'7'0,"0"0"4"15,0 0 41-15,0 0-6 16,0 0-16-16,0 0-6 16,-65-19 15-16,47 19-12 15,2 0-4-15,-2 11-11 16,1 1 2-16,3 4-6 15,1 4-5-15,1-1 4 16,3 0-4-16,2 0 0 16,4-2-3-16,3-4 1 15,0 2-1-15,0-4 3 16,0-1 0-16,6-1 4 16,7-4-1-16,-1-2 0 0,5-1 0 15,0-2-3 1,1 0 2-16,6-5-3 0,-7-11-1 15,4-3-1-15,-1-3 2 16,-7-1-1-16,-1 3-1 16,0 2 1-16,-8 4-1 15,0 1 0-15,-2 5 2 16,1 3 1-16,-2 3 5 16,0 2 1-16,-1 0-5 15,0 0-4-15,0 0-3 16,0 0-6-16,0 10 2 15,0 11 6-15,0 2 1 0,0 2 1 16,2-1-1 0,-1 0 0-16,3-1 1 0,-2-3-1 15,1-2 1-15,1 1-1 16,1-2-2-16,-2-1-12 16,4-6-8-16,-5-2-32 15,1-3-44-15,-2-4 19 16,3-1-21-16,-2 0 27 15,2-11-130-15</inkml:trace>
  <inkml:trace contextRef="#ctx0" brushRef="#br0" timeOffset="498146.9352">20339 7990 179 0,'0'0'13'0,"0"0"25"0,0 0 25 15,0 0 9-15,0 0-5 16,0 0-12-16,29-47-39 15,-24 47-10-15,1 0-2 16,8 11-2-16,-2 8 12 16,1 3 2-16,-4 1-9 15,0 2 13-15,-2-5-15 16,-2 2-1-16,-1-5 0 16,-4-4-4-16,0-6 0 15,0 0 0-15,0-6 1 16,0-1 0-16,0 0 8 0,0 0 5 15,2 0 7-15,0-15-4 16,3-7-10-16,2-3-4 16,6-4-2-16,-1 1 0 15,2 5 1-15,-1 3-2 16,-3 6 0-16,1 6 1 16,-6 4-1-16,0 4 0 15,-1 0-1-15,2 0-1 16,2 4-5-16,1 11 7 15,0 8 0-15,0 0 0 16,0 1 2-16,0-2-1 16,-2 1-1-16,0-4 1 15,-2 1-1-15,1-5 1 16,-4 0-1-16,1-6-9 16,0-3-9-16,1-2-11 0,-2-2-26 15,2-2-11-15,5 0 1 16,5-10-17-16,6-13-77 15</inkml:trace>
  <inkml:trace contextRef="#ctx0" brushRef="#br0" timeOffset="498788.6718">20941 7728 377 0,'0'0'11'0,"0"0"-2"0,0 0 17 16,0 0 17-1,0 0-15-15,0 0-28 0,0 4 2 16,0 17 9-16,0 6 13 16,0 4-10-16,0 6 15 15,-2-1-11-15,2-1-14 16,0-2-4-16,0-5 11 16,0-1-8-16,0-3 1 15,0-3-3-15,0-4 1 16,0-5-2-16,2-3 1 15,2-6 1-15,-4 0-2 16,0-3-5-16,1 0 3 16,-1 0-1-16,2 0 3 15,-2 0 1-15,0-8-1 16,0-4-3-16,-2 2-5 0,-10 1 8 16,-3 2 0-1,1 3-3-15,-5 4 3 0,-1 0 0 16,0 0 0-16,-2 0 3 15,0 7 0-15,3 6 2 16,4 1-2-16,1-1 2 16,3 0-4-16,7-1 3 15,-1 3-4-15,3-1 2 16,2-3 2-16,0 1 0 16,0-2 1-16,0-2-2 15,0 2 4-15,11-5 0 16,7 0 4-16,4-1 6 0,7-4-4 15,2 0-5 1,-3 0-3-16,1 0-1 0,-2 0 1 16,-6-5 0-16,-1-1 0 15,0 1-4-15,-6-2-1 16,-5 6 3-16,-1-2-2 16,-5 1-1-16,-1 2 0 15,-2-2-2-15,0 2-15 16,0 0-15-16,0-1-16 15,0 1-38-15,0-2-122 16,-2 1-2-16</inkml:trace>
  <inkml:trace contextRef="#ctx0" brushRef="#br0" timeOffset="499234.0205">21799 7569 210 0,'0'0'61'0,"0"0"-11"0,0 0 16 16,0 0 21-16,0 0-12 16,0 0-32-16,3-33-31 15,-3 33-12-15,0 6-2 16,0 11 2-16,0 11 0 16,0 4 11-16,0 11-6 15,0 3 1-15,0 6-3 16,0 1 4-16,5 1-2 15,-1-4-3-15,1-6-1 16,1-3-1-16,-2-6 0 16,-1-7 0-16,1-5-18 15,-1-1-11-15,-1-7-19 16,-2-3-47-16,4-8-10 16,-3-4-18-16,3 0-27 15</inkml:trace>
  <inkml:trace contextRef="#ctx0" brushRef="#br0" timeOffset="499998.799">21527 7673 283 0,'0'0'13'0,"0"0"21"0,0 0 45 15,0 0-9 1,0 0-17-16,0 0-25 0,-4-56-5 16,8 47-12-16,10 0-2 15,6 0-4-15,7 1-3 16,3 1-1-16,3 1 1 16,1 1 0-16,0 4 3 15,1 1-2-15,3 0 1 16,-8 0-4-16,3 0 0 15,-7 0 0-15,-2 8 0 16,0 4-2-16,-10 1 1 16,1 6-1-16,-6 4 2 15,-4 1-4-15,-4 5 1 16,-1-2-3-16,0 2 6 16,-15-3-2-16,-7-6 5 0,-1-2-4 15,0-4 2-15,3-3-1 16,2-2 4-16,7-6-4 15,3 1 3-15,4-3-2 16,4-1 1-16,0 0-2 16,0 0 0-16,0 0-5 15,0 0-9-15,0 0-11 16,12 6 24-16,8 0 1 16,5 3 0-16,4 4 0 15,-1 3-1-15,-4 7-1 16,-1 4-2-16,-5 3 2 15,0 2-2-15,-6-1 4 0,-4 1 7 16,-4-6-2-16,-4 0 4 16,0-3-7-16,0-4-1 15,-11 0 1-15,-6-2 3 16,-1-2 2-16,-6-3 0 16,-3-6 2-16,-1-5-1 15,-2-1 4-15,-4 0 1 16,2-1 2-16,0-12-2 15,2-3-3-15,7-2 2 16,3 2-5-16,2 2-6 16,8 0 1-16,1 1 0 15,2 1-2-15,1 3-10 16,3 4-6-16,3 0-9 0,0 1-13 16,0 2-49-1,9-2-127-15,12 1-15 0</inkml:trace>
  <inkml:trace contextRef="#ctx0" brushRef="#br0" timeOffset="500564.1306">22238 7928 388 0,'0'0'34'0,"0"0"-30"0,0 0 13 16,0 0 29-16,0 0-10 15,0 0-32-15,-1-4-1 16,1 4 0-16,0 0-2 16,8 0 8-16,2 0 2 15,9 0 1-15,1 0-5 16,-5 0 1-16,-1 0-6 15,-2-1 5-15,-3-14-2 16,-3-3 1-16,-3-1-1 16,-3 0-4-16,0 0 6 15,0 4 2-15,-9 6 0 16,-2 3-8-16,-3 4 0 16,-2 2-1-16,-5 0 0 0,0 5 0 15,1 12-1 1,0 5 1-16,2 0-4 0,4 1 3 15,2 4 1-15,4-6 0 16,2 2 1-16,2 0 2 16,4-2-1-16,0-1 5 15,0 1 0-15,4-5 0 16,10 0-2-16,2-4-1 16,7 1 1-16,1-3-1 15,5-1-1-15,-2-4-2 16,0-3-1-16,-2-2-12 15,-4 0-6-15,2 0-16 0,1-7-26 16,-3-7-71-16,-7-4-35 16,-3 1 14-16</inkml:trace>
  <inkml:trace contextRef="#ctx0" brushRef="#br0" timeOffset="501084.4479">22457 7928 1 0,'0'0'152'0,"0"0"-92"16,0 0 46-16,0 0 10 15,0 0-6-15,0 0-49 16,8-67-28-16,-8 66-16 16,2 1-14-16,3 0-2 15,4 0-1-15,2 18 0 16,3 7 2-16,-1 2-1 0,-1 4 5 16,-1-1-5-1,-2-3 2-15,-2-1-1 0,-5-4-2 16,-2-3-2-16,0-6 2 15,0-5-4-15,0-1 4 16,0-4-5-16,0-3 0 16,0 0 5-16,0 0 5 15,0-5 13-15,-2-13-8 16,2-6-9-16,0-6 9 16,0-2-6-16,0-2 6 15,9 4-8-15,3 6 8 16,2 1-6-16,-1 9 0 0,-3 0 0 15,1 3-4 1,-2 6 0-16,0 1-1 0,-3 4-1 16,0 0-4-16,4 0 5 15,-2 7-4-15,1 8 3 16,2 5-1-16,-2 5 1 16,-2-2 1-16,1 4 0 15,-2-4 0-15,-1 0 1 16,-2 1-4-16,2-7-5 15,-4-1-2-15,0-3-7 16,-1-4-1-16,3-1-14 16,-2-4-16-16,2-3-33 15,2-1-13-15,2 0 7 16,1 0 5-16</inkml:trace>
  <inkml:trace contextRef="#ctx0" brushRef="#br0" timeOffset="501716.5777">23094 7655 296 0,'0'0'40'16,"0"0"60"-16,0 0 8 16,0 0-42-16,0 0-26 15,0 0-23-15,2-22-17 0,-2 22 0 16,0 7-4-1,0 9 4-15,0 9 3 0,0 6 4 16,0 2 0-16,0 7 1 16,0 3-4-16,0 0-1 15,0 1 2-15,0-3-4 16,0-4 2-16,0-5-3 16,0-4 0-16,3-3 0 15,-3-7 2-15,1-1-2 16,0-8 0-16,-1-4-2 15,2-2 2-15,-2-3-4 16,0 0-1-16,0 0 5 16,0-6 6-16,0-15-6 15,0-6-7-15,0-5-2 16,0 1 5-16,-7 4-3 0,-5 6 3 16,-3 8 0-1,0 3 0-15,-1 1 2 0,-2 6-5 16,-5 3 7-16,3 0 0 15,-3 2 0-15,1 11-2 16,5 2 1-16,0 0-3 16,8 3 3-16,0-2 0 15,3 0-1-15,6-2 2 16,0 0 3-16,0-2-3 16,0-1 6-16,0-2-1 15,13-2 4-15,3-1 0 16,5-1-2-16,4 0-1 15,3-3-4-15,1-2 2 16,1 0-3-16,1 0-1 0,1 0-16 16,-3 0-7-16,0-7-25 15,-4-1-67-15,0-2-40 16,-7 1-12-16</inkml:trace>
  <inkml:trace contextRef="#ctx0" brushRef="#br0" timeOffset="501980.8028">23296 7894 250 0,'0'0'93'16,"0"0"5"-16,0 0 20 16,0 0-60-16,0 0-38 0,0 0-20 15,2-7-5-15,-2 23 3 16,0 8 2-16,0 3 1 15,0 0 2-15,0 1-2 16,0-2-1-16,0-3 1 16,0 0-1-16,0-6 0 15,0-2-8-15,0-4-31 16,0-4-56-16,0-1-42 16,0-6-35-16</inkml:trace>
  <inkml:trace contextRef="#ctx0" brushRef="#br0" timeOffset="502180.2402">23383 7706 346 0,'0'0'46'16,"0"0"55"-16,0 0-14 15,0 0-31-15,0 0-25 16,0 0-31-16,5-30-8 15,-1 30-40-15,0 1-61 16,1 13-31-16,-3 3-61 16</inkml:trace>
  <inkml:trace contextRef="#ctx0" brushRef="#br0" timeOffset="503263.2766">23365 7924 39 0,'0'0'140'16,"0"0"-128"-16,0 0 41 16,0 0 22-16,0 0-19 15,0 0 4-15,8 74-21 16,-5-62-7-16,2-2-23 16,-5-5 8-16,0-2-1 15,0-1-8-15,0-2-2 16,0 0 2-16,0 0 2 0,0 0 17 15,1 0 14-15,3-5-7 16,2-10-23-16,1-4-1 16,4-4 1-16,0 1-6 15,3 4-3-15,-5 7 4 16,1 2-3-16,-4 4-3 16,-4 5 0-16,0 0 0 15,3 0-5-15,-3 0-1 16,5 12 1-16,1 5 3 15,4 3 2-15,0 0 0 16,2 1 2-16,-1-4-2 16,2 0 1-16,-1-4-1 15,-2 0 0-15,5-3-3 16,1-5-16-16,9 0-9 16,8-5-5-16,7 0 0 0,3-5 0 15,-5-13 8-15,-3-4 3 16,-8-1 22-16,-12 4 1 15,-7 4 21-15,-7 5 44 16,-3 3-16-16,0 5-9 16,0 0-17-16,0 2-14 15,-13 0-9-15,1 0-1 16,-2 10 0-16,1 2-3 16,3 4-3-16,4-2 2 15,1 1 0-15,5-1 3 16,0-5-12-16,0-3-6 15,0-2 4-15,7-4 15 0,5 0 3 16,3-4 2-16,0-11 2 16,4-3-5-16,-6-4 1 15,3 2 1-15,-3 1 9 16,-5 0 2-16,3 9-2 16,-4 2-1-16,-5 3 2 15,-2 3-1-15,0 2-13 16,0 0-5-16,0 0-8 15,0 19 0-15,0 10 13 16,0 8 0-16,0 7 2 16,0 4-2-16,0 8 1 15,4 8-1-15,0 9 0 16,-2 0 1-16,-2-1-1 16,0-5-1-16,0-4-3 0,0-8-1 15,0-8-2-15,-10-9 1 16,1-9 0-16,-3-6 4 15,-1-9-1-15,2-6-2 16,-8-7-5-16,-1-1 10 16,-4 0 2-16,-1-16-1 15,2-6 0-15,5-7 4 16,2 1-4-16,7-4 3 16,4-3 8-16,5 4-4 15,0-3 13-15,0 1-8 16,0 0 2-16,9-2-2 0,3 1 10 15,6-3-5-15,4 0-7 16,2-2-6-16,6 4-1 16,1 2-1-16,3 4-1 15,-6 8-4-15,2 5 0 16,-5 5-9-16,3 4-22 16,0 6-26-16,-3 1-40 15,-4 0-124-15,-6 0-126 16</inkml:trace>
  <inkml:trace contextRef="#ctx0" brushRef="#br0" timeOffset="508612.9045">16523 4076 10 0,'0'0'32'16,"0"0"1"-16,0 0-15 15,0 0-12-15,0 0-6 16,0 0 0-16,-39 43 1 15,39-35 0-15,0 0-2 16,0-2 2-16,11 3 1 16,12-5 5-16,11 0 22 15,15-1 6-15,16-3-21 16,13 0 9-16,13 0-12 16,6 0 4-16,5-7-13 15,5-2 6-15,4-1-5 0,6 0 2 16,2-2 7-16,2 3-6 15,-4 1 4-15,0 2-8 16,3-1 2-16,8 0 1 16,5 0-3-16,5 3-2 15,3-2 0-15,-1 0-1 16,-4-1 4-16,-1-1-5 16,-7 1 4-16,-1 2-2 15,-8-2 0-15,6-3 2 16,-2-1-1-16,5-1-1 15,6 1 0-15,0 2 12 16,-3 1-4-16,-1 1-8 16,-3 3 4-16,-6 0-2 0,-1 3 2 15,-6-1-3-15,3-2-1 16,3 1 0-16,5-2 4 16,3-1-3-16,0 4 7 15,-2-4-2-15,-5 2-4 16,-1-3 3-16,-6 2-4 15,-7-2 8-15,-4-3-6 16,-3 2 0-16,-1-1-2 16,3-2 1-16,9 1-1 15,6 2 4-15,-4 0-5 16,1 2 0-16,-5 5 1 16,-4 1-1-16,0 0 4 15,-4 0-3-15,-2 0 2 0,-6 0 1 16,-5 0 1-16,-9 0-3 15,-3 0-1-15,-6 0 1 16,-5 0-1-16,1-2 1 16,-5-3 2-16,-5 1-3 15,-8 1 2-15,-12-1 6 16,-2 0-3-16,-6-1-2 16,-3 1-1-16,-2 0-3 15,-2 2 4-15,0-2-2 16,1 1-1-16,-3 3 2 0,-1-2-3 15,1 2 0 1,-4 0 1-16,-1 0-1 0,4 0 0 16,-2 0 2-16,2 0-2 15,4 0 1-15,4 0-1 16,6 0 0-16,1 0 0 16,5 0 0-16,-4 0 0 15,0 0 1-15,-3 0-1 16,3 0 0-16,4 0 1 15,5 2-1-15,3 0 0 16,3-1-1-16,2-1 1 16,-4 0 1-16,-1 0-1 15,-3 0-1-15,-3 0 1 16,1 0 12-16,-3 4-8 16,-3-2-1-16,-1-1-1 15,-5-1 1-15,-7 0-1 16,-4 0 4-16,-3 0-3 0,-1 0 4 15,1 0-1-15,2 0-3 16,-3 0 0-16,-4 0-2 16,-3 0 3-16,3 0-1 15,-2 0 1-15,1 0-3 16,1 0-1-16,-6 0 1 16,0 0 1-16,-4 0-1 15,0 0-1-15,2 0 6 16,-2 0-5-16,0 0 2 15,0 0-3-15,0 0 0 0,0 0 0 16,0 0-4 0,1 0-1-16,-1 0-2 0,4 5 3 15,-4 8 3-15,5 3-2 16,-3 0 1-16,0 5 1 16,3 6-1-16,-5 3 2 15,0 5-1-15,0 4 2 16,0 1 0-16,0 1-1 15,0 0 0-15,0 0-1 16,0-1 2-16,0 0-2 16,0 2 1-16,0-2 0 15,2 3-1-15,4 0 2 16,-1-1-2-16,-2 1 2 16,3-2-1-16,-2 1 2 0,-1-2 2 15,2-3-4-15,-5 0 1 16,2-2 2-16,-1 0-1 15,2 2 9-15,-3-1-6 16,0 5-1-16,0 2 5 16,0-1-3-16,0-1 1 15,0 2-4-15,0-2 0 16,0 4 0-16,0 3-2 16,0 0 5-16,0 1-3 15,0-3-3-15,1 1 0 16,2-5 0-16,-3 2 0 0,5 2 0 15,-4 0 0-15,0 3 2 16,-1 2 0-16,3-1-2 16,-3 4 3-16,0-4 5 15,0 1-7-15,0 2 0 16,0 0 4-16,0 0-5 16,0 2 1-16,0-1-1 15,0 0 1-15,0 0 0 16,0 2-1-16,0 4 2 15,0 0-1-15,0 6 0 16,0 3 0-16,0 0 0 16,0-2 0-16,0-3 1 15,0-2 0-15,0 2-2 16,0 2 1-16,0-1-1 16,0 1 1-16,0-2-1 0,-3-1 3 15,-1-4-2-15,1-1-1 16,-1-2 1-16,1 0-1 15,0-1 0-15,3-1 0 16,-5 1 0-16,3-1 1 16,1 0 0-16,0 2 0 15,-2 0 1-15,1 1-2 16,-3 0 0-16,2-4-2 16,-3-2 2-16,2-3 0 15,2-1 3-15,-2 0-2 0,3 2-1 16,-2 0 0-1,-1-1 1-15,-2 0 0 0,2-1 2 16,1 1-6-16,-1 1 6 16,0-3-3-16,3-2 0 15,-1 2 1-15,-1-2-2 16,3 0 3-16,-3 2-2 16,2-2 0-16,-3-2 0 15,3-2 0-15,-4 2 1 16,4 3-2-16,-1 1 2 15,-1 2 0-15,3 0-1 16,0-4 0-16,0-2 1 16,-3-4-1-16,2-1 0 15,-2-4 0-15,2 1 2 16,0-6-1-16,1-1-1 0,-5-2 1 16,5-2-1-16,0-3 1 15,-3-2 0-15,2-4 0 16,1-7-1-16,-3-1 0 15,3-6 2-15,0 0-2 16,0 0 1-16,0 0-1 16,-1 2 6-16,-1-2-3 15,1 0 3-15,-2 0-3 16,3 1-3-16,-1-1-1 16,-6 2 1-16,-5 1 1 15,-5 1 5-15,-10-3 0 16,-7-1-4-16,-9 0 1 0,-7 0-2 15,-6 0-1 1,-4 0 1-16,-8 0 0 0,-4-1 0 16,-3-1-1-16,-1 0 0 15,5-1-17-15,4 3 10 16,4-3 7-16,0 3 1 16,0 0-1-16,3 0 0 15,-4 0 2-15,-3 0 0 16,-2-2-2-16,-8-4 0 15,-5 2 1-15,2 1-1 16,1-1 1-16,5 2-2 16,6 1 1-16,4 1 0 15,3 0 0-15,8 0 0 16,-4 0 0-16,6 0 0 16,-3 8 0-16,-5-2 1 15,-4 0-1-15,1-1 1 0,-6 0 1 16,-1-2-2-16,-4-1 4 15,4-1-3-15,-2-1 0 16,0 0 3-16,1 0-4 16,-4 0 2-16,-1 0-2 15,-1 0 0-15,3 0 2 16,0-1-1-16,0-1 0 16,-2-1-1-16,-7-2 0 15,-2 0 2-15,-4-1-2 16,1-1 1-16,1-2 1 15,-2-1-1-15,4 2-1 0,2 3 1 16,2 0-1-16,-1 0 2 16,1 1-2-16,-3 2 1 15,-1 0-1-15,1 0-1 16,2 0 1-16,-2 2-2 16,-7 0 2-16,-3 0 0 15,-4 0 0-15,-1-2 2 16,-2 2 0-16,3-1-2 15,1 1 0-15,7 0 3 16,9 0-3-16,9 0 0 16,4 0 3-16,7 0-3 15,-3 0 0-15,4 0 0 16,-2 3-3-16,5 3 3 16,2-2 0-16,5 3 0 15,2-2 0-15,3 2 2 0,1 1-2 16,3 0-2-16,-5 1 2 15,2-6 0-15,0 3 0 16,2-2 0-16,-1 3 2 16,1-2-2-16,-2-2 0 15,-2 0 1-15,-1-1-1 16,1 0 1-16,1 0 0 16,-6-2-1-16,4 0 0 15,0 0 0-15,3 0 1 16,0 0-1-16,8 0 1 0,0 0-1 15,-1 0 0 1,2 0 0-16,-4 0 3 0,1 0-3 16,-2 0 0-16,1 0 0 15,-2 0 1-15,2 0-1 16,3 0 0-16,0 0 0 16,2 0 1-16,5 0-1 15,6 0 1-15,2 0 1 16,3 2 0-16,5 0 2 15,0 0 3-15,1-2-6 16,2 1 0-16,2-1-1 16,-2 0 0-16,2 0 0 0,0 0-4 15,1 0-14 1,1-18-21-16,0-7-26 16,5-15-141-16,0-18-30 15</inkml:trace>
  <inkml:trace contextRef="#ctx0" brushRef="#br0" timeOffset="512430.432">16563 4168 29 0,'0'0'7'0,"0"0"-4"16,0 0 17-16,0 0-12 16,0 0-1-16,0 0 22 15,0 0-2-15,-7-22-8 16,7 21-4-16,0-1 5 0,-3-2 0 16,3 4-1-1,0-1-12-15,-1 1 10 0,1-3-8 16,0 2 5-16,0-1-11 15,0 1 10-15,-1 1 3 16,1 0-6-16,0 0 5 16,0 0 0-16,0 0-8 15,-2 0-4-15,2-3-2 16,-3 3-1-16,3 0 2 16,0 0-1-16,0 0-1 15,0 0 1-15,0 0 1 16,0 0-1-16,0 0-1 0,0 0 0 15,0 0-1 1,0 0-1-16,0 0 1 0,0 0 1 16,0 0-1-16,0 0 1 15,0 0-4-15,0 0 2 16,0 0 0-16,-3 0 1 16,-1 0 1-16,4 0 0 15,0 0 3-15,0 0-3 16,-1 0 0-16,1 0 0 15,0 0 0-15,0 0 0 16,0 0-2-16,-1 11-3 16,-4 4 5-16,2 6 11 0,1 3 11 15,-3 3-3-15,2 1 0 16,3 1 16 0,0 1-9-16,0 2-2 0,0 3-4 15,0 0-3-15,0 3-3 16,0 3 0-16,0 1-4 15,0 1-3-15,-1 1 3 16,-2-1 2-16,0 1-8 16,0-1 5-16,2-2-6 15,-2 3 3-15,3-1-3 16,0 1 0-16,0 0-3 16,0 0 4-16,0 1-4 15,0-2 2-15,0 4-1 0,0 0-1 16,0 3 2-1,7 3-2-15,-7-5 2 0,5-1-1 16,-4-5-1-16,0-5 0 16,2 0 0-16,-2-1 3 15,3-1-3-15,-2-4 1 16,-1 6 1-16,1-1-1 16,1 5 1-16,-1-1-2 15,0-1 2-15,2-2-2 16,-1 4 2-16,2-3-2 15,-3 0 2-15,2 1-1 16,-1 0 3-16,0-1 1 16,-2-1-2-16,2 2 0 15,1 1-1-15,1 1-2 16,-3 0 3-16,2 0-2 16,1-3 1-16,-1 3-2 0,-2 2 0 15,2 4 3-15,-1 2-2 16,2 4 1-16,0-3 1 15,-3 0 0-15,2-1-2 16,1-7 0-16,-1 1 0 16,1-5 0-16,-3-1-1 15,1-2 0-15,-1 3 0 16,5-1-1-16,-6 1 1 16,3-1 1-16,2 0-1 15,-1-4 0-15,1 0 0 16,-3-3 0-16,1 0 2 15,-3-1-2-15,1 0 0 16,-2 0 0-16,0 0 0 0,0-1 0 16,0 0 0-16,0-3 0 15,0 0 0-15,0 2 0 16,0 1 1-16,2 2-1 16,-2-1 0-16,2 0 0 15,-2 0 0-15,0-2 0 16,0 2 0-16,0 1 0 15,0 0 0-15,0 4 0 16,0-1 0-16,0 2 0 16,0 1 0-16,0 1 0 15,0-2 0-15,0 2 0 16,0-4 1-16,0-1-1 16,0-2 0-16,0 1 0 15,0-2 0-15,-4-2-1 0,2-2 2 16,2 3-2-16,0-1 2 15,0-1-1-15,0 2 0 16,0-2 0-16,0-1 0 16,-1 2 0-16,1-4 0 15,0-2 1-15,0 3-1 16,0-2 0-16,0 1 0 16,0 0 0-16,0 4 0 15,0-1 0-15,0-1 0 16,0 1 0-16,0-3 0 15,0-2 0-15,0 1 1 16,1-3-2-16,3-1 1 16,-1 1 0-16,1 0 0 0,-1 0 1 15,-3-1-1-15,5 2 0 16,0-4 0-16,-5 5 0 16,4-5 0-16,-4 1 0 15,1-1 0-15,1-4 0 16,-2 1 0-16,2 2 0 15,-1-3 0-15,-1 0 0 16,5-2 0-16,-5 2 0 16,1-1 1-16,0 0-1 15,1 2 0-15,0 0 0 0,-2-2 0 16,0 0 0 0,3-1 2-16,-3 1-2 15,2-1-2-15,1 0 2 0,-2-3 0 16,0 3 0-16,1 2 0 15,0-3 0-15,1 2 0 16,-3-1 0-16,0 0 2 16,0 1-2-16,0 3 0 15,0-3 0-15,0 4 1 16,0-3-1-16,0 0 0 16,0 4 1-16,0-4-2 15,0-1 2-15,0 4-1 16,0-5 0-16,0 2 1 15,0-1 1-15,0-1-2 16,0-2 0-16,0 0 0 0,0-1 0 16,0-1 1-16,0 1-1 15,0-4 0-15,0 4 0 16,0-1 0-16,0 4 2 16,0-1-2-16,0 3 0 15,0-2 0-15,0-2 0 16,0-1 1-16,0 1-1 15,0-1 0-15,3-3 1 16,-3 2-1-16,1-3 0 16,-1 4 1-16,0-5-1 15,0 2 0-15,0-1 1 16,0-3-1-16,0 4 0 16,2-2-1-16,-2-1 1 15,0 3 0-15,0-3 1 0,0-1-1 16,2 2 0-16,-2 0 0 15,0-2 0-15,0 0 0 16,0 0 0-16,0 0 1 16,3 0-1-16,-2 0 0 15,0 0 0-15,3 0 0 16,5 0 4-16,1 0 0 16,6 0 0-16,6 0-1 15,-3 0-3-15,3 0 0 16,0 0 0-16,-1 0 0 15,2 0 0-15,-1 0 0 0,0 0 0 16,-1 0 2-16,3 0-2 16,-1 0 0-16,-1 0 1 15,2 0-1 1,0 0 0-16,0 0 1 0,1-2-1 16,2 0 0-16,-2 2 0 15,1-1 0-15,-4-1 1 16,3 0-1-16,-5-1 0 15,1-1 2-15,2 1-2 16,-2-1 0-16,1 0 1 16,1 0 1-16,-1 0-2 15,-3 0 0-15,1-1 0 0,-2 3 0 16,-2-2 0-16,2 1 0 16,-7 1 0-16,4-1 1 15,-1 1-1-15,-3 2 0 16,-1-2 1-16,0 0-1 15,-2 0-1-15,-1 2 1 16,2 0 0-16,-1-1 0 16,2-1 1-16,-1 0 0 15,2 0-1-15,0-2 0 16,0 2 0-16,-2 0 0 16,3 1 0-16,-3 0 0 15,2-1 0-15,-1 2 0 16,4-2 0-16,-4 0 0 0,4 2 0 15,-4-1 1-15,1 1-1 16,1 0 0-16,-1 0 0 16,-1 0 0-16,-3 0 0 15,1 0 1-15,-2 0 0 16,3 0 3-16,-1 0-4 16,3 0 2-16,0-1 0 15,-2 1 4-15,1 0-1 16,1 0-5-16,-2 0 2 15,0 0-2-15,0 0 0 16,1 0 0-16,1 0 0 16,3 0 1-16,-3 0 0 0,3 0-1 15,-1 0 2 1,-1 1-2-16,0 0 0 0,-5-1-2 16,1 2 1-1,-3 0 1-15,1 0 0 0,-1-2-1 16,2 0-1-16,0 1-11 15,-3-1-28-15,2 1-23 16,8-1-56-16,-4 0-124 16</inkml:trace>
  <inkml:trace contextRef="#ctx0" brushRef="#br0" timeOffset="521965.7199">25548 14924 105 0,'0'0'13'0,"0"0"8"0,0 0 6 16,0 0 4-16,0 0-4 16,-39-90-6-16,33 77 7 15,2 1-19-15,1 2 39 16,0 3-10-16,2-1 0 15,1 2-1-15,0 3 1 16,0 0-11-16,0 1-13 16,0 1-9-16,4-1-3 15,12 2 10-15,5 0-1 16,8 0-8-16,9 3 2 16,1 9-4-16,1 0 1 15,2 3 1-15,-3-1-2 16,-4 4-1-16,-7-2 3 15,-3-1-3-15,-9 0 0 0,-5 2-1 16,-4-1-5-16,-7 2 2 16,0 3-2-16,0-1 0 15,-10-1 6-15,-5 2 5 16,-8-5-2-16,-2 3 1 16,-3 1-4-16,0-3 3 15,-2 2-3-15,1 0 1 16,0 0 2-16,5 0-3 15,-1 2 1-15,4 0-1 16,1 1 1-16,4 0 0 16,3 2 0-16,3-1-1 15,4 1 2-15,3-2 1 16,3 1-2-16,0 2 2 16,0 0 5-16,0 3-6 15,0 0 3-15,0 1 0 0,2 0-1 16,-1-2-3-16,2-1-1 15,-2-3 0-15,-1-3 0 16,0 0-9-16,0-2-11 16,0 2-30-16,-4-5-38 15,-5 2-18-15,-5-6 13 16,3-5 2-16</inkml:trace>
  <inkml:trace contextRef="#ctx0" brushRef="#br0" timeOffset="522427.818">25485 15757 154 0,'0'0'43'16,"0"0"-7"-16,0 0 17 0,0 0 5 16,0 0-23-1,0 0-26-15,-17 5-6 0,-3 6 0 16,-7 3 0-16,3 3 9 16,3 3-11-16,3 5 4 15,5 1-4-15,6 3-1 16,7 2 5-16,0-2-4 15,7-4 6-15,20-1 0 16,5-5 4-16,2-4-10 16,-2-8 17-16,-6-6 2 15,-6-1 9-15,-3-3 15 16,-4-20-13-16,-4-6-21 16,-7-6-10-16,-2 0 0 15,0 2 1-15,-2 5 1 0,-12 8-2 16,-6 5 0-1,-2 8-34-15,-7 6-59 0,-8 1-8 16,-6 1-23-16,-10 14 10 16</inkml:trace>
  <inkml:trace contextRef="#ctx0" brushRef="#br0" timeOffset="525727.112">19681 17581 69 0,'0'0'17'0,"0"0"6"16,0 0 21-16,0 0 4 16,0 0 5-16,0 0 0 15,-48 11-15-15,48-11-15 16,0 0 1-16,0 0 10 16,0 0-2-16,0 0 2 15,0 0-8-15,14 1-5 16,3 0-2-16,15-1 13 15,8 3-8-15,8-3-9 16,5 1-2-16,1-1-2 16,9 2-2-16,5-2-4 0,6 0 0 15,2 4-3 1,0-4 1-16,-1 2-1 0,0 1-2 16,-5 0 2-16,-1 2 1 15,-1 0-2-15,-2-2-1 16,-2-1 0-16,2 1 1 15,0 1 0-15,11-3 0 16,1 3-1-16,3-4 0 16,3 2 2-16,-3-2 0 15,0 0-2-15,-6 0 2 16,1 0-2-16,-1 0-1 16,1 0 1-16,-6 0 0 15,-3 0 3-15,0 0-3 16,-6 0-1-16,0 0 1 0,-3 0 0 15,-3 0 0 1,-1 0 2-16,-1 0-2 0,-3 0 0 16,2 0 0-16,3 0 0 15,5 0 0-15,5 0 0 16,-2 0 0-16,1 0 0 16,-6 1-1-16,-3 1 1 15,-2 0 0-15,-6-1 0 16,-6 1 0-16,-3-2 1 15,-4 0 1-15,-3 0-2 16,-1 0 0-16,2 0-2 16,-3 0 2-16,-3 0 0 15,2 0 0-15,-2 0 0 0,-2 0 3 16,1-2-3 0,-3 1 0-16,-2 1 0 0,-6-2 0 15,-2 0 0-15,-4 2 0 16,-1-1 1-16,-1-1 0 15,-2 2 0-15,-3-2 0 16,3 2-1-16,0 0 4 16,-3 0-4-16,2-2 0 15,-2 2 0-15,-1 0-1 16,0 0 1-16,0 0-1 16,0 0-3-16,0 0 2 15,0 0-3-15,0 0 2 16,0 0 1-16,0 0-1 15,0 12 3-15,0 8 0 0,0 2 2 16,0 3 2-16,-4 3-4 16,-1 0 2-16,0 5-1 15,1-2-1-15,-2 6 1 16,4 4 1-16,-3 5 3 16,-2 5 0-16,3 0-3 15,-5-1 4-15,1-1-4 16,2-2-2-16,2 0 4 15,-1 1-1-15,0 1-2 16,1-1 2-16,0 1-3 16,-2-1 0-16,1 0 2 15,2-2-1-15,-3-1 0 16,1-2-1-16,0-4 2 0,-1-2 0 16,1-4-1-1,1 2-1-15,3-1 11 0,-1 0-8 16,2-1-2-16,0-4 0 15,-2-1-1-15,0-4 0 16,-1-3 0-16,-1-3 0 16,2-3 0-16,-3-1 0 15,3-1 2-15,0-2-2 16,-3 3 0-16,5-5 0 16,-7 2 0-16,4-2 0 15,-1-1 0-15,0-2-1 16,2-1-1-16,-1-1 3 0,1-3-1 15,0 3 0-15,2-4-1 16,-1 1 1-16,0 1 0 16,-2-2 0-16,1 2 0 15,-4 0 0-15,-2 1 1 16,-3 1 0-16,-3 2 0 16,-5-1 0-16,-6-2 1 15,-4 0-2-15,-10 1 1 16,-1-3-1-16,-8 0 2 15,-5 1-2-15,-9-2 0 16,-3 2 0-16,-4-2 1 16,-3 1 2-16,8 1-2 15,1 2-1-15,-3-1-1 0,0 3 1 16,-3 0 0-16,1-1-2 16,-6-2 2-16,-3 2 0 15,-1-2-1-15,-3-3 2 16,-1 0-1-16,-1 0 0 15,2 0 2-15,4 0-1 16,3 0 0-16,7 0-1 16,3 0 0-16,-2 0 0 15,0 0 3-15,-2 0-2 16,-1 0-1-16,1 0 0 16,3 0-1-16,2 0 1 15,-4 0 0-15,1 0 0 16,1-1 0-16,-3 1 0 15,1 0 0-15,3-2 1 0,4 2-2 16,1-2 1-16,2 2 0 16,4 0 3-16,-1 0-3 15,2 0 0-15,-2 0 0 16,3 0 0-16,2 0 0 16,-2 0 0-16,3 0 0 15,2 0 0-15,-1 0 1 16,5 2 0-16,0-2-1 15,2 0 0-15,0 0-1 16,4 0 1-16,4 0 0 16,3 0-1-16,4 0 1 15,2 0 1-15,5 0-1 16,3 0 0-16,3 0-1 0,4 0 2 16,2 0-1-16,3 0 0 15,0 0 1-15,1 0-1 16,2 0 0-16,-2 0 0 15,2 0-1-15,0 0 1 16,-4 0 0-16,3 0 0 16,1 0 0-16,-2 0 1 15,0 0-1-15,2 0 1 16,-3 0-1-16,3 0 0 16,-2 0 1-16,2 0-1 15,0 0 1-15,0 0-1 16,0 0 1-16,0 0 1 0,0 0 1 15,0 0 9-15,0-6 2 16,0-4-5-16,0-6-8 16,-5-5-1-16,3-6-1 15,-1-5 0-15,3-4 0 16,0-5 0-16,0-3-1 16,0-1 3-16,0-1-4 15,0 2 6-15,-4 3-4 16,-2 0 3-16,-3 3-2 15,0-2 1-15,2 5-1 16,-5-3 2-16,1 0-2 16,0-3 1-16,-1-5-1 15,2-4 0-15,-2-2 3 0,4-1-3 16,-1 5 0-16,2 2 0 16,2 8 1-16,0 1-1 15,1 3 0-15,0 4 1 16,0 2-1-16,3 3 0 15,-1 2 0-15,-3-2 1 16,3 0 0-16,0 4-2 16,2-2 1-16,0 5 0 15,0 2-2-15,0 1 1 16,0 2 1-16,0 1 0 16,-4 2 0-16,4 3 0 15,-1 1 0-15,1-3 0 16,-2 3 0-16,0-4-1 15,2 2-1-15,-1 2 2 0,1 1-1 16,-2 2 1-16,2 0-3 16,-2 1 3-16,2 0-1 15,0-1 0-15,0 0-1 16,0-2-7-16,0 1 2 16,0 3 2-16,0 1 3 15,0 0 0-15,0-2 2 16,0 2-2-16,0 0 0 15,0 0-4-15,0 0 3 16,0 0-1-16,0-4 0 16,0 1 0-16,4-2 1 15,1 2-2-15,5-2 4 16,1 2-6-16,9-4 5 0,4 2-2 16,10-2-2-1,7-1 1-15,9 1 1 0,8-1-2 16,8-2-5-16,10 2 2 15,-1-3-7-15,1 0 3 16,-3-1-9-16,-7-2-12 16,0-2-26-16,2 1 10 15,0 2-84-15,0-1 49 16,1 6-15-16,-6-2-87 16</inkml:trace>
  <inkml:trace contextRef="#ctx0" brushRef="#br0" timeOffset="526862.2572">21182 17695 198 0,'0'0'6'0,"0"0"-6"16,0 0 0-16,0 0 6 15,0 0 45-15,0 0 16 16,0 0-29-16,-2-26 19 16,2 26 5-16,0-2-9 0,0 2-18 15,0 0-9 1,0 0-8-16,0 0-5 0,0 0-7 16,0 0-3-16,0 0-3 15,0 2-3-15,-5 18 1 16,-2 9 2-16,-3 10 7 15,1 2 2-15,-6 3-3 16,5 3 8-16,-3 1-5 16,1 3-3-16,3 2 2 15,-5 0-1-15,3-2-3 16,2-3 0-16,-3-2-4 16,4-1 2-16,-1 1 0 15,-3 3 0-15,1 1-2 16,4 2 0-16,-2-1 1 0,1-5-1 15,2-2 0-15,2-5 1 16,2 0 0-16,-3 1-1 16,2 0 0-16,-1-6 0 15,1 4 0-15,2-6 1 16,-3 3 0-16,1 0-1 16,2-2 0-16,-4-2 0 15,0-4 0-15,3-1 0 16,-1-3 0-16,3-3 0 15,0-2 0-15,0-4 0 16,0 1 3-16,0-3-3 16,0-1 0-16,0-1 0 15,0-2 0-15,0 1 1 0,0-3-1 16,0 6 0 0,0-5 0-16,0 2 0 0,0 2 1 15,0-3-1-15,0 2 0 16,0-2 0-16,0 3 0 15,0 2 0-15,0-4 0 16,2 1-6-16,-2-1 4 16,0-8 0-16,1 1-4 15,-1-2-12-15,0 0-5 16,0 0 1-16,0 0-3 16,0-7-34-16,0-25-152 15</inkml:trace>
  <inkml:trace contextRef="#ctx0" brushRef="#br0" timeOffset="527510.176">20197 18116 132 0,'0'0'19'0,"0"0"-7"0,0 0 30 15,0 0 33 1,0 0 9-16,0 0-18 0,12-34-11 15,-12 33-12-15,0 1-1 16,0 0-13-16,0 0-7 16,0 0-12-16,0 0-10 15,0 0-6-15,0 19 6 16,-9 14 2-16,-5 8 8 16,-3 2 13-16,2 2-18 15,2-2-5-15,1 1 7 16,1-4-5-16,0 0 1 15,4-3-2-15,-1-3 0 16,2-4-1-16,0-4 0 16,3-4 0-16,-1-6 0 15,2-3-2-15,0-4-12 0,-1-3-3 16,3-4-2-16,0 0-22 16,0-2-47-16,0 0 3 15,0 0-1-15,0-11-29 16</inkml:trace>
  <inkml:trace contextRef="#ctx0" brushRef="#br0" timeOffset="528060.063">20147 18166 296 0,'0'0'24'16,"0"0"5"-16,0 0-1 15,0 0 10-15,0 0 15 16,0 0-10-16,26-34-19 16,-24 34-10-16,3 0-3 15,4 0 1-15,5 7-2 16,0 10 9-16,4 8-5 16,1 0-5-16,-2 5-1 15,1-1 3-15,3 1-6 16,-5 1 6-16,2 0-5 15,-2-1-5-15,-3 4 3 16,-1-8-4-16,-4-1 1 16,1-4 1-16,-2-5-1 15,-1-3 2-15,-1-3-2 16,2-5-1-16,-7-1 3 0,2-4-2 16,-2 0-1-16,3 0 6 15,-3 0-5-15,1 0 6 16,2 0 1-16,2-7 7 15,6-14-10-15,0-8 3 16,3-8-2-16,4-6 1 16,-1-7-5-16,3-3 1 15,1-6-3-15,4 1 0 16,-4-2-1-16,3-2-3 16,0 4-4-16,0 10-2 15,0 8-18-15,-6 16 14 16,-2 11-8-16,-3 4-7 0,-6 6-36 15,-2 3-15-15,1 0-40 16,-3 9-33-16,2 14 11 16</inkml:trace>
  <inkml:trace contextRef="#ctx0" brushRef="#br0" timeOffset="528613.1344">21799 18286 353 0,'0'0'18'0,"0"0"26"0,0 0 19 16,0 0 22-16,0 0-31 16,0 0 0-16,0-45-21 15,0 45-20-15,0 0-13 16,0 0-1-16,0 0 0 16,0 14-4-16,0 11 5 15,0 12 0-15,0 7 6 16,0 1-3-16,0 1 0 15,0 1-2-15,0-5-1 16,0 0 0-16,0-3 0 16,3-4 0-16,2-6 0 0,-3-2-15 15,5-5-20 1,-2-4-14-16,-4-6-33 16,1-3-68-16,-2-6-4 0,0-3 9 15</inkml:trace>
  <inkml:trace contextRef="#ctx0" brushRef="#br0" timeOffset="529010.1056">21807 18309 427 0,'0'0'55'0,"0"0"-48"0,0 0 42 16,0 0-4-16,9-86-14 15,3 75-14-15,-2 1-4 16,2 1-9-16,-1 2 1 16,-2 2-5-16,5-1 2 15,3 5-1-15,0 1 0 16,1 0 4-16,-1 0-4 16,2 3 1-16,-4 15-1 15,2 4-1-15,-3 3 0 16,-1 3-2-16,-5-1 2 15,-6 0 0-15,-2-2-2 16,0-5-1-16,-14 0 3 16,-12-1 0-16,-5-6 6 15,-3-3-6-15,0-2-1 16,2-3 0-16,3-3-9 16,4-1-4-16,1-1-17 0,10 0-37 15,-1 0-91-15,10 0-40 16</inkml:trace>
  <inkml:trace contextRef="#ctx0" brushRef="#br0" timeOffset="529826.5405">23135 18424 48 0,'0'0'36'0,"0"0"-28"15,0 0-2-15,0 0 20 16,0 0 28-16,0 0 1 15,-20 0-7-15,20 0 7 16,0 0 4-16,0 0 16 16,0 0 0-16,0 0-34 0,0 0-10 15,4 0-7-15,11-1-10 16,9-5-6-16,10-1-4 16,9 1-2-16,3 0 0 15,4-3-2-15,1 4 1 16,2-4-1-16,-5 3-1 15,-4-1-6-15,-4 2-23 16,-6 0-36-16,-9 3-35 16,-6 1-6-16,-10 1-20 15,-9 0 42-15</inkml:trace>
  <inkml:trace contextRef="#ctx0" brushRef="#br0" timeOffset="530127.0244">23242 18530 109 0,'0'0'17'0,"0"0"-5"16,0 0 11-16,0 0 13 16,0 0 24-16,0 0 15 15,-21 11-16-15,21-11-1 16,0 0-11-16,1 0-12 15,12 0-8-15,8 0-9 16,9 0-13-16,8-7-3 0,5-2 1 16,5 2-2-16,2-4-1 15,4 3-5 1,-2-2-18-16,-7 0-21 0,-5 0-57 16,-8-1 2-16,-5-1-17 15,-10 1-42-15</inkml:trace>
  <inkml:trace contextRef="#ctx0" brushRef="#br0" timeOffset="530399.2291">23728 18271 294 0,'0'0'34'15,"0"0"-26"-15,0 0 15 0,0 0 1 16,0 0 29-16,0 0-10 15,56-9-21-15,-38 14-5 16,-4 10 10-16,0 2 2 16,-5 1-23-16,-5 4-3 15,-4 3 0-15,0 0-3 16,0 0-4-16,-13-2-1 16,-10-1-3-16,-4 0-8 15,-1-3-28-15,-1-3-31 16,4-3-2-16,6-5-62 15,7-4-79-15</inkml:trace>
  <inkml:trace contextRef="#ctx0" brushRef="#br0" timeOffset="530776.8238">24386 17844 443 0,'0'0'19'16,"0"0"-15"-16,0 0 30 15,0 0 6-15,0 0-10 0,0 0-11 16,7-15-14-1,-7 18-5-15,0 19-6 0,0 13 6 16,0 11 1-16,0 9 2 16,0 5 0-16,0-3-3 15,2-6 2-15,3-8 0 16,0-5-2-16,-1-3 0 16,3-4-2-16,2-7 2 15,-3-4-18-15,2-5-52 16,-6-6-45-16,2-3-27 15,-4-6 0-15</inkml:trace>
  <inkml:trace contextRef="#ctx0" brushRef="#br0" timeOffset="531511.1034">24254 17894 337 0,'0'0'6'16,"0"0"6"-16,0 0 17 16,0 0 21-16,0 0 12 15,0 0-3-15,-13-89-31 16,21 82-10-16,3 0-9 16,4-2 2-16,4 3-1 15,4-1-4-15,4 6-4 0,1-1 0 16,2 2-1-16,4 0 2 15,3 0-3-15,-3 8 1 16,1 7-2-16,-6 1 1 16,-8 5-1-16,-3 4 1 15,-8 3-3-15,-6 4 1 16,-4-1 1-16,0 1-8 16,0-2 8-16,-14-3 1 15,-4-3 9-15,-2-4-9 16,-1-3 1-16,1-6-1 15,-2-4 1-15,6 0 2 16,3-5-3-16,8 1 1 16,3-3 0-16,2 0-1 0,0 0 0 15,0 0-1-15,0 0-5 16,0 0-22-16,13 4-1 16,3-1 29-16,6 5 3 15,5 2-3-15,-2 2-1 16,-1 4 1-16,-4 4 0 15,0 2 0-15,-3 3 0 16,-6 0-5-16,-6 0 3 16,-4-2-1-16,-1-2-8 15,0-6 6-15,0 1 5 16,-13-1 0-16,-4-3 4 16,-3-2 1-16,-2-5-3 15,-2-2-2-15,-3-3 1 16,-2 0 7-16,-4 0-8 15,3 0 3-15,2-6-1 0,3-2-1 16,4-1 2-16,2 4-3 16,0-2 0-16,5 2 0 15,3 0 1-15,2 2-1 16,4 0-5-16,5 3-17 16,0 0-48-16,0 0-22 15,0 0 0-15,2 0-9 16,15-4-75-16</inkml:trace>
  <inkml:trace contextRef="#ctx0" brushRef="#br0" timeOffset="532080.0332">24810 18159 271 0,'0'0'18'16,"0"0"2"-16,0 0 16 16,0 0 7-16,0 0 5 15,0 0-15-15,-19-27-26 16,3 32-7-16,-5 9 9 16,1 1-1-16,2 3 4 15,4 0-8-15,5 3-1 16,-2 0 3-16,7-1 1 0,0-4-6 15,4-1 2-15,0-1 2 16,0-2-5-16,5-4 5 16,4-1-5-16,5-7 2 15,-4 0-2-15,5 0-3 16,-1 0 0-16,2-17-1 16,2-1 4-16,-3-4 0 15,-1 2-2-15,-3-1 2 16,-4 1 2-16,-3 8 3 15,0 1 21-15,-1 9 2 16,-3-2-8-16,0 4-9 16,0 0-10-16,0 0-1 15,0 0-2-15,0 0-3 0,0 6-1 16,0 13 6 0,0 1 0-16,0 5 0 0,0-2 1 15,0 0 0-15,0-2-1 16,0-2-1-16,0-2 0 15,0-2-2-15,3-1-28 16,5-3-19-16,-2-3-47 16,4-4-13-16,0-4-17 15</inkml:trace>
  <inkml:trace contextRef="#ctx0" brushRef="#br0" timeOffset="532510.3451">24942 18193 92 0,'0'0'185'0,"0"0"-131"16,0 0-6-16,0 0-21 16,0 0-27-16,0 0 0 15,11 23 4-15,-9-3 6 16,2 3-8-16,-1-3 0 16,1-4 0-16,-3-3-1 15,3-6 1-15,-4-3-1 16,0-4 2-16,0 0 0 15,2 0 7-15,1 0 31 16,6 0 28-16,1-16-51 16,5-5-15-16,4-1-3 0,-5 1 3 15,1 7-2 1,-4 6 8-16,-4 5 4 0,-6 1-5 16,-1 2-4-16,2 0-4 15,2 0-4-15,1 14 3 16,-1 5 1-16,1 3 0 15,0 3 1-15,5-2-1 16,0 1 2-16,-3-1-1 16,2-1-1-16,-1-8 0 15,-3-2 0-15,0-5-1 16,-1-3-13-16,-1-1-27 16,0-3-31-16,4 0-17 15,5-3 38-15,1-16-95 16,1-6-49-16</inkml:trace>
  <inkml:trace contextRef="#ctx0" brushRef="#br0" timeOffset="533065.9546">25541 17948 85 0,'0'0'211'16,"0"0"-106"-16,0 0-36 15,0 0-4-15,0 0-21 16,0 0-35-16,7-16-9 15,-7 39-7-15,0 12 7 0,0 7 5 16,0 8 2 0,-5-1 3-16,-1-5-4 15,5-3 0-15,1-8-3 0,0-4 1 16,0-6-1-16,0-9-3 16,0-5 0-16,0-6 2 15,0-1-1-15,0-2 2 16,0 0 4-16,0 0-1 15,0-8-2-15,0-10-4 16,0-1-11-16,0 2 8 16,0 2-6-16,-2 5-5 15,-11 4 11-15,-6 2 1 16,-8 4 4-16,-7 0-3 16,-3 9 2-16,-4 9 2 15,6 1-1-15,1 4-2 16,8-1 0-16,7-2-2 15,9-1 2-15,3 1 0 0,7-4 0 16,0-2-5-16,0-3 5 16,0-1 14-16,14-1-3 15,9-1 13-15,10-2-1 16,6-3-6-16,2-3-6 16,1 0-2-16,-4 0 0 15,0-3-9-15,-8-6 3 16,-5-1-1-16,-9 4-2 15,-5 3-2-15,-5 2-15 16,-5 1-13-16,-1 0-18 16,0 0-53-16,0 0-80 0,-7 0-41 15</inkml:trace>
  <inkml:trace contextRef="#ctx0" brushRef="#br0" timeOffset="533978.1333">24317 18800 97 0,'0'0'170'0,"0"0"-112"16,0 0 17-16,0 0-3 15,34-81 3-15,-29 73-20 16,-2 2-6-16,-1 4 0 15,-2 2-19-15,0 0-24 16,0 0-6-16,0 0-9 16,0 8 3-16,0 16 1 15,0 10 4-15,-10 6 1 16,1 5-1-16,0 2 1 16,0 3 0-16,2-4 0 15,2 1 3-15,1-3-3 16,0-12 0-16,4-1 1 15,0-9-1-15,0-9-1 0,0-5-4 16,0-6-1-16,0-1-6 16,0-1 10-16,0 0-2 15,0 0 1-15,0-17-3 16,-1-2-13-16,-3-6 2 16,-1-2 8-16,-4 6 5 15,0-3 1-15,-2 5 1 16,1 6 0-16,0 4 0 15,2 2 3-15,0 7-2 16,-1 0 0-16,-3 0-2 0,-1 0 1 16,-3 7 2-1,-1 9 0-15,4-2 0 0,3 2 1 16,5 3-2-16,3-8-3 16,2 6 4-16,0-1 5 15,0 1-1-15,10 0-1 16,4-3 2-16,9-2 5 15,-2-1 0-15,3 0-9 16,1-6 0-16,0-3-1 16,0 0-12-16,0-2-6 15,2 0-15-15,-3 0-47 16,1-13-50-16,-5-3 9 16,-4-4 7-16</inkml:trace>
  <inkml:trace contextRef="#ctx0" brushRef="#br0" timeOffset="534202.4983">24473 19054 134 0,'0'0'61'0,"0"0"17"16,0 0 14-16,0 0 9 15,0 0-20-15,0 0-29 16,2-12-29-16,-2 12-22 16,0 0-1-16,1 3 0 15,-1 10 2-15,0 6 1 16,3 1 0-16,-3 1 0 15,0 0-3-15,0-1 0 0,0-5 0 16,0 0-17 0,0-3-34-16,-3-5-87 0,0-4-19 15,-2-3-8-15</inkml:trace>
  <inkml:trace contextRef="#ctx0" brushRef="#br0" timeOffset="534393.5084">24583 18862 445 0,'0'0'41'15,"0"0"-31"-15,0 0 15 16,0 0-17-16,0 0-8 16,0 0-14-16,41 4-9 15,-21 14-14-15,0 1-66 0,-2 2-23 16,-5 0 22-16</inkml:trace>
  <inkml:trace contextRef="#ctx0" brushRef="#br0" timeOffset="535646.6792">24737 18999 62 0,'0'0'69'0,"0"0"-19"16,0 0 5-16,0 0 13 16,0 0-10-16,0 0-10 15,-22 20-6-15,6-8-7 16,-1 1-21-16,3 1-6 15,4-1-1-15,2 4-7 16,4-6 0-16,2 3 0 0,2-3 8 16,0-3-6-1,0-4-1-15,0-4 1 0,0 0 5 16,0 0-2-16,9 0 15 16,2-11-13-16,-1-1-5 15,-2-2 3-15,-2 6 2 16,-5 5 13-16,3 3 9 15,-4-4-16-15,0 4-13 16,1 0 0-16,-1 0-5 16,1 0-3-16,3 4 6 15,4 7 2-15,0 3 0 16,4-5-2-16,2-1-8 16,2-2-1-16,2-6-1 0,2 0-1 15,-3 0 4 1,0 0 9-16,-5-4 1 0,-4-1-1 15,-4 0 6-15,-1 3 8 16,-3 0 6-16,0 2-2 16,0 0-17-16,0 0-1 15,0 0-3-15,0 0-3 16,0 0 6-16,0 6 0 16,0-1-3-16,2-2 0 15,0-3-5-15,4 0 5 16,2 0-3-16,5 0 1 15,4-5 4-15,2-9 2 16,2-2-2-16,-2-2 1 16,3-1 0-16,-5 4 1 0,-5 5 0 15,-5 5 0-15,-6 3 1 16,-1 2-2-16,0 0-2 16,0 0-6-16,0 6 2 15,0 13 4-15,0 9 1 16,0 7 1-16,0 10 1 15,0 5 1-15,0 10 0 16,0 0 1-16,-5 0 1 16,0-8-4-16,-3-13 2 15,1-7-2-15,0-10 0 16,2-6-5-16,-5-7-3 16,2-7-1-16,2-2 2 15,-4 0 7-15,1 0 2 0,-1-9-1 16,1-5 3-1,0-6-3-15,7 1 1 0,-2-3 2 16,4-2-1-16,0-2-2 16,6-1-1-16,12-3-2 15,3-5-16-15,4 0-18 16,-2 0-33-16,2 4-15 16,-6 5-8-16,-1 7 90 15,-7 6 2-15,3 6 9 16,-7 0 17-16,0 4 18 15,0 1 7-15,-1 2-3 16,3 0-28-16,-1 0-13 0,3 7 3 16,2 3-3-16,-3 5-2 15,0-1-4-15,-3-2 0 16,0 0 3-16,-3-7-3 16,-1-2-1-16,0-3 4 15,2 0 3-15,1 0 9 16,2-8 1-16,1-7-13 15,2 0 0-15,-5 3 15 16,-3 9 6-16,-2 1-7 16,-1 2-8-16,4 0-10 15,-4 0-4-15,0 0 0 16,6 0 2-16,1 0 2 16,6 2 0-16,2 3 1 15,7-2-1-15,4-3 5 16,4 0-4-16,-2 0 3 0,1 0-2 15,-13 0-1-15,-3-1 3 16,-4-1 15-16,-3 2-7 16,-4 0 0-16,1-2-8 15,1 2-2-15,-1 0-4 16,8 0 1-16,0 0-1 16,5 0-10-16,4 7-23 15,-1 0-23-15,4-3-77 16,-3-4-36-16,-1 0-15 15</inkml:trace>
  <inkml:trace contextRef="#ctx0" brushRef="#br0" timeOffset="536129.8711">26070 18552 254 0,'0'0'44'15,"0"0"13"-15,0 0-11 16,0 0 29-16,0 0-9 16,0 0-26-16,102-87-16 15,-75 80-17-15,3 6-5 0,3 1-2 16,3 0-2-16,1 1 2 15,-3 12 0-15,-2 5 1 16,-5 0-1-16,-7 5 0 16,-10-2-1-16,-6 2-4 15,-4-3 3-15,0 1-2 16,-14 1-3-16,-6-2 7 16,-7 7 13-16,-3-4-6 15,-1 5 1-15,-1-1 3 16,3 0 3-16,3 1-7 15,9-1 0-15,1-2-3 16,6 0 0-16,0 0-3 0,5 1 3 16,0-3 0-16,5 2-3 15,0 0 0-15,0 2-1 16,0 0-1-16,5 3-30 16,2 0-26-16,-4 0-60 15,-3-1-41-15,0-3-18 16</inkml:trace>
  <inkml:trace contextRef="#ctx0" brushRef="#br0" timeOffset="536502.4767">26162 19357 124 0,'0'0'81'0,"0"0"-61"16,0 0 62-16,0 0 6 0,0 0-9 15,0 0-11 1,0 2-34-16,0-2-25 0,0 5-8 15,0 2-2-15,0 1 2 16,-6 7 0-16,0-3 0 16,-2 4-1-16,4 3 1 15,4-4-1-15,0 1 1 16,0-1-1-16,0-4 0 16,12-3-2-16,3-1 1 15,-3-7 1-15,0 0 1 16,-2 0 3-16,1 0 4 15,-3-14 3-15,-5 2 8 16,0-1-1-16,-3 5 1 16,0 1-6-16,0 3-9 0,-3 0-4 15,-8 4-3-15,-8 0 1 16,3 0-2-16,-3 0-13 16,1 11-64-16,5-1-80 15,4-2-10-15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1:15:07.3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18991 6605 114 0,'0'0'2'15,"130"6"1"-15,-62-1 2 16,0-1 22-16,0 1-3 15,-4-2 9-15,1 1-9 16,-3-2 0-16,-4 0-9 16,-3 0 9-16,-3-2 23 15,-8 0-29-15,0 2 7 16,-6 0-4-16,0 0 6 16,0 0-12-16,0 2-4 15,1-1 2-15,-3-1-2 16,-3 4 6-16,-4-2-9 0,-10 0 0 15,-9-3 2-15,-4-1 5 16,-6 0 3-16,0 0 16 16,0 0-7-16,0 0-12 15,0 0-11-15,0 0 2 16,0 0-6-16,0 1-2 16,0-1 1-16,0 0-12 15,0 0-31-15,0 2-95 16,0 2-74-16</inkml:trace>
  <inkml:trace contextRef="#ctx0" brushRef="#br0" timeOffset="753.3606">21496 6524 157 0,'0'0'37'16,"0"0"2"-16,0 0 40 15,0 0 0-15,0 0-3 16,0 0-18-16,-4 0-23 15,4-1-20-15,3-1-10 16,21 1 7-16,11 1-4 16,10 0-8-16,16 0 0 15,8 1 2-15,10 11 0 16,10-1-2-16,1-2 11 16,5-1-6-16,-5-2 5 15,-4-1 10-15,-7 1-19 0,-7-1 23 16,-10-2-13-16,-9 1-9 15,-10-4 14-15,-8 0-8 16,-7 2 2-16,-11-2-2 16,-8 0 0-16,-4 0-1 15,-5 0 5-15,0 0 3 16,0 0-3-16,0 0-10 16,0 0-2-16,0 0 0 15,0 0-3-15,0 0-26 16,0 1-17-16,0 1-19 15,0 0-37-15,0 0-101 16,7-2-37-16</inkml:trace>
  <inkml:trace contextRef="#ctx0" brushRef="#br0" timeOffset="1288.6612">23943 6651 181 0,'0'0'18'0,"0"0"-9"16,0 0 20-16,0 0 52 16,0 0-17-16,0 0-33 15,-4-5-7-15,4 5 6 16,1-3-3-16,13 2 3 16,13-3-23-16,9 2-6 15,7 2 1-15,9 0 0 16,-1-2-2-16,6 2 0 15,-3 0 3-15,-4 0-3 16,1 0 1-16,-5 0-1 0,-4 0 2 16,-8-1 1-16,-11 1 10 15,-9-1 1-15,-9-1 8 16,-2 2 18-16,-2-2-7 16,-1 1-12-16,0-1-6 15,0 2-7-15,0 0-1 16,0 0-7-16,0 0 0 15,0 0-4-15,-1-4-29 16,-17-8-85-16,3-14-239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1:16:17.8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18020 4710 382 0,'0'0'38'0,"0"0"-38"15,0 0 0-15,0 0-26 16,0 0 22-16,0 0 3 16,0 0-7-16,19-4-71 15,-15 4-24-15,2 7 41 16</inkml:trace>
  <inkml:trace contextRef="#ctx0" brushRef="#br0" timeOffset="1302.0281">18709 2514 264 0,'0'0'60'0,"0"0"-18"15,0 0 27-15,0 0 5 16,0 0-7-16,0 0-16 16,-2-34-9-16,2 33-4 15,0 1-12-15,0 0-7 16,0 0-8-16,0 0-11 16,0 0-1-16,0 4-6 15,0 17-3-15,0 11 9 16,0 8 1-16,5 5 0 15,3 2 1-15,-3 4-1 16,2-1 2-16,1-2-2 16,-3-1 0-16,0-7 1 0,-1-8-1 15,-1-6 0-15,0-3-3 16,0-2-34-16,-1-3-12 16,-1-1-29-16,-1-2-66 15,0-3-5-15,0-6-27 16</inkml:trace>
  <inkml:trace contextRef="#ctx0" brushRef="#br0" timeOffset="2132.8523">18327 2595 299 0,'0'0'18'16,"0"0"-17"-16,0 0 49 16,0 0 17-16,0 0 7 15,0 0-6-15,-18-71-42 16,18 62-9-16,7-2-6 15,7-2-3-15,-1 2-4 16,8-1-4-16,4 0 0 0,4 2 0 16,6 3 7-16,0 2-6 15,8 0 3-15,-4 2-3 16,6 3 1-16,4 0-1 16,3 0 3-16,-1 0-4 15,0 8 0-15,-7 6-1 16,-5 2-1-16,-4 5 1 15,-6 2 1-15,-4 0-3 16,-6 4 3-16,-8 1-5 16,-6 0 5-16,-5 2 0 15,0-2 0-15,0-1 0 16,-19-1 0-16,-7-3 0 0,-4-5 7 16,-4 0-7-16,-2-8 2 15,2-1 3-15,7-4-5 16,9-2 0-16,8-3 2 15,5 0-2-15,5 0 2 16,0 0 1-16,0 0-3 16,0 0-3-16,0 0-7 15,0 0 0-15,13 3-7 16,9 5 16-16,10 3 1 16,2 4 0-16,0 3 0 15,1 2 0-15,-5 5 0 16,2 1-1-16,-8 3 0 0,-7 2-3 15,-3-1 3-15,-8-1 1 16,-6-2-1 0,0-3 1-16,-6-5-1 0,-12-1 1 15,-6-6 1-15,-8 0-1 16,-3-5 6-16,-7-6-5 16,0-1 3-16,-3 0-3 15,1-3 2-15,-2-12 0 16,-1-1 1-16,3 2-3 15,4 2-1-15,7 1 0 16,8 5 2-16,9 0-4 16,2 1 2-16,9 1-5 15,-1 3-1-15,6 1-22 0,0 0-47 16,0-1-51-16,17-1-58 16,16-3 13-16</inkml:trace>
  <inkml:trace contextRef="#ctx0" brushRef="#br0" timeOffset="2611.5901">19274 2842 338 0,'0'0'71'0,"0"0"-66"16,0 0-5-1,0 0 13-15,0 0 41 16,0 0-13-16,-56-23-34 0,36 33-5 16,-3 5 5-16,3 4-3 15,0 1 1-15,6 3 2 16,0-2-6-16,8 3-1 16,4 1 0-16,2-4 0 15,0-2 0-15,3-1 0 16,11-6 4-16,5-2-2 15,7-5 2-15,2-5 1 16,2 0 1-16,-2-2 0 16,-1-16 0-16,-4-3 0 15,-5-7-1-15,-4-1-1 16,-3 2 14-16,-6 5 9 0,-1 7 0 16,-4 7 10-16,0 6-8 15,0 2-25-15,2 0-4 16,-2 0-12-16,1 7-2 15,2 11 6-15,3 7 8 16,2 2 0-16,2-3 0 16,3 2 0-16,1-2 0 15,-2-5-17-15,3 0-31 16,-6-6-35-16,-4-5-97 16,-2-8 3-16</inkml:trace>
  <inkml:trace contextRef="#ctx0" brushRef="#br0" timeOffset="3011.2576">19448 2971 266 0,'0'0'68'16,"0"0"-27"-16,0 0 8 0,0 0-21 15,0 0-28-15,0 0-5 16,38 18 5-16,-24 2 0 16,-1 0 1-16,0-4-1 15,-3-5 1-15,-6-4 2 16,1-5-2-16,-5-2 2 15,1 0 59-15,3 0 41 16,3-12-44-16,6-7-57 16,2-4 3-16,1 2 1 15,5 1-5-15,4 1-1 16,-8 9 0-16,0 4-4 16,-8 6-1-16,2 0-3 0,-1 0-2 15,4 19 3-15,3 3 3 16,-3 3 1-16,0 1 1 15,0 2 2-15,0-3 2 16,-3 0 0-16,-2-4-2 16,1-3 0-16,-1-6-13 15,-4-3-29-15,5-6-67 16,2-3-23-16,0 0-16 16</inkml:trace>
  <inkml:trace contextRef="#ctx0" brushRef="#br0" timeOffset="3449.0853">20032 2699 308 0,'0'0'49'0,"0"0"63"15,0 0-4-15,0 0-54 16,0 0-34-16,0 0-20 16,10-8-15-16,-10 40 11 15,2 11 4-15,0 1 10 16,3-1-6-16,1-5 6 15,3-6-4-15,-3-4-4 16,2-6-2-16,3-9 2 16,-6-3 2-16,-1-7-2 15,-1-3-1-15,-3 0 6 16,2 0 3-16,-2-2 4 0,0-12-14 16,0-1-3-16,-2 5-6 15,-10 3-13-15,-6 5 18 16,-3 2 4-16,-3 0 0 15,-3 13 1-15,4 4 1 16,5 2-2-16,7-1 0 16,4 0-3-16,5-3 3 15,2 0-2-15,0-3 2 16,0 2 1-16,2-7 1 16,16 1 2-16,6-3 3 15,10-3-1-15,6-2-2 16,2 0-4-16,5-5-44 0,-1-11-38 15,-1-5-138-15</inkml:trace>
  <inkml:trace contextRef="#ctx0" brushRef="#br0" timeOffset="3622.0547">20488 2936 534 0,'0'0'24'0,"0"0"14"16,0 0 31-16,0 0-4 16,0 0-27-16,0 0-28 15,32 0-3-15,12 0 3 0,11-3-10 16,10 1 0 0,-6 0-42-16,-4 2-56 0,-4-4-21 15,-10-1-136-15</inkml:trace>
  <inkml:trace contextRef="#ctx0" brushRef="#br0" timeOffset="4229.2802">21252 2659 394 0,'0'0'12'0,"0"0"16"16,0 0 76-16,0 0-34 15,0 0-3-15,0 0-17 16,2-52-42-16,-2 52-8 16,0 1-11-16,0 21-4 15,0 14 12-15,0 11 3 16,-7 4 0-16,3 6 4 15,4-6-3-15,0-3-1 0,0-4 0 16,0-5-1-16,0-4-33 16,0-5-16-16,0-8-109 15,0-11-65-15</inkml:trace>
  <inkml:trace contextRef="#ctx0" brushRef="#br0" timeOffset="4627.6296">21074 2445 474 0,'0'0'7'16,"0"0"-5"-16,0 0 0 0,0 0 13 15,104-41-2-15,-75 41-7 16,7 0-4-16,3 6-2 15,3 16-2-15,2 7 2 16,0 6-1-16,2 8-2 16,-2 7 3-16,-5 5 0 15,-7 8-1-15,-10-2 1 16,-10-1 0-16,-11-7 0 16,-1-7 0-16,-9-3 0 15,-17-5 0-15,-13-6-3 16,-6-8-17-16,-3-5 11 15,4-8 9-15,-2-6 6 16,9-5-3-16,3 0 2 0,2 0 2 16,7 0-1-16,2-8 0 15,7 0 0-15,5 0 4 16,-3 1-7-16,6 0-3 16,1-1-26-16,7-2-56 15,0-1-80-15,12-5-71 16</inkml:trace>
  <inkml:trace contextRef="#ctx0" brushRef="#br0" timeOffset="4898.0755">21774 2779 525 0,'0'0'23'16,"0"0"-10"-16,0 0 20 15,0 0-12-15,0 0-21 16,0 0-4-16,9 54 4 16,-5-14 3-16,1 1 5 15,2-1-6-15,1-2-1 16,-2-4 4-16,2-4-3 16,-1-4 0-16,-2-5-2 15,0-7-5-15,-1-7-41 16,1-7-82-16,3 0-34 0,-2-14-125 15</inkml:trace>
  <inkml:trace contextRef="#ctx0" brushRef="#br0" timeOffset="5056.2415">21950 2581 13 0,'0'0'500'15,"0"0"-477"-15,0 0-3 16,0 0-16-16,0 0-4 15,0 0-12-15,27 15-48 16,0 19-8-16,10 2-52 16,8 0-35-16</inkml:trace>
  <inkml:trace contextRef="#ctx0" brushRef="#br0" timeOffset="5421.7716">22282 2883 84 0,'0'0'69'0,"0"0"22"0,0 0 14 16,0 0-48-16,-100 58-13 15,83-48-21-15,8-1-13 16,5-1-10-16,1-2 0 16,3-2-8-16,0-3 6 15,0-1-23-15,0 0 25 16,9-1 11-16,6-15-4 16,-2-5-5-16,-2 0 4 15,-6 3 0-15,-4 7 21 16,-1 8 36-16,0 3-33 15,0 0-28-15,0 0-2 0,-6 12-5 16,-8 6 2-16,1 3 2 16,8-2-3-16,3-1-2 15,2-4-8-15,0-1-9 16,0-2-21-16,0-5-16 16,5-2 6-16,6-4 15 15,7 0-10-15,-4 0-32 16,1 0-20-16</inkml:trace>
  <inkml:trace contextRef="#ctx0" brushRef="#br0" timeOffset="7313.6019">22189 2933 106 0,'0'0'57'0,"0"0"-15"16,0 0 26-16,0 0-23 15,0 0-16-15,0 0-6 16,-41-27-8-16,23 27-5 0,-2 0 5 16,-3 0 1-16,-2 5-10 15,-2 9 1-15,4 4-6 16,1 2 4-16,5 1-4 16,4 3-1-16,9 0-4 15,4-1-1-15,0-3 5 16,0-4 2-16,17-2 0 15,7-9 3-15,5-5 8 16,1 0-4-16,4 0-1 16,-3-13 3-16,-4-8 0 15,-6-2 4-15,-4-3 13 0,-1-3-9 16,-7 2-5 0,-2 5-5-16,-4 6 2 0,0 8 1 15,-1 6-5-15,-2 2-7 16,0 0-5-16,0 0-7 15,0 10-12-15,0 8 18 16,0 2 5-16,1-1 1 16,4-4 0-16,1-4 0 15,1-3 0-15,3-3 1 16,1-3 0-16,3-2 2 16,6 0 1-16,0 0 3 15,0-11-5-15,-5-3 3 16,-3 5 1-16,-6 1 3 15,-4 3 11-15,0 5-1 0,-2 0-19 16,0 0-4-16,0 0-12 16,0 0 8-16,0 5 4 15,5 2 1-15,5-2 3 16,5-1 2-16,8-3 0 16,9-1 1-16,5 0-3 15,2-3-4-15,-3-11 0 16,-8-4 4-16,-4-4 1 15,-7-2 1-15,0-2-2 16,-2 3 1-16,-8 3 0 16,0 10 3-16,-5 6 3 15,0 4-5-15,-2 0-2 16,0 2-16-16,0 23-5 0,0 10 19 16,-2 9 2-16,0 5 0 15,2 3 1-15,0 8 0 16,4 0-1-16,8 3 1 15,2-3 0-15,0-2-1 16,-7-10-2-16,0-13-18 16,-7-12-36-16,0-14 23 15,0-9 3-15,-9-1 30 16,-13-26 19-16,-3-7-10 16,-2-6 40-16,8-5-25 15,7 2 14-15,9-2-16 16,3 3-9-16,0 1-12 15,11 4 4-15,12 5-5 16,4 5-7-16,9 5 1 0,1 4-7 16,-2 8-8-16,-2 6 10 15,-12 3 11-15,-5 1 0 16,-8 0-5-16,-4 0-5 16,2 10-7-16,-3 6 8 15,1 2 9-15,-3-3 0 16,2-5 0-16,2-1 0 15,-4-5 3-15,3-2-1 16,2-2 5-16,1 0 0 16,4 0 7-16,7-4 27 15,5-9-24-15,1-4-10 16,0 0 7-16,-2 0-10 16,0 4 4-16,-8 4 11 0,-2 4-3 15,-3 3-11-15,-1 2-5 16,-1-2-4-16,8 2 0 15,4 0 3-15,12 0-4 16,5 0 1-16,3 0-21 16,-1 0 6-16,-4 0-2 15,-7-5 15-15,-8-5 5 16,-9 4 1-16,-5-3 6 16,-5 4 21-16,0 0 8 15,0 3-13-15,-9 2-16 16,-8 0-6-16,0 0-3 15,-1 10-3-15,4 4 5 0,1 2-3 16,6-3 1-16,4 1-2 16,3-2-8-16,0-3-3 15,3-2 10-15,12-3-2 16,5-4-1-16,10 0 6 16,1-4-1-16,1-14 3 15,-2-2 1-15,-3-5 0 16,-7 5 1-16,-8 2 2 15,-3 8 6-15,-5 7 14 16,-3 3-2-16,-1 0-21 16,0 0-15-16,0 16-6 15,0 6 21-15,0 4 1 16,0-1-1-16,8-2-2 0,-2-2-5 16,8-6 4-16,-5-7-6 15,1-2-3-15,-2-6 3 16,1 0 9-16,1 0 3 15,4-14 0-15,-1-3-2 16,0 0 2-16,3 3-1 16,-7 2-2-16,0 5 2 15,-6 5 0-15,1 2-2 16,1 0-5-16,2 0-3 16,3 4 7-16,2 4 1 15,0-1 0-15,0-3 0 16,3 0 0-16,1-4 1 0,3 0 2 15,4 0-2-15,-3 0 2 16,5-15 0-16,-1-3 1 16,-2 3-4-16,-1-1 4 15,-10 5 5-15,-2 9 3 16,-8 1 5-16,3 1-17 16,-4 0 0-16,0 3-19 15,4 14 18-15,1 0 1 16,0-1 0-16,1-1 0 15,1 0 0-15,4-1-12 16,9 2-23-16,5-3-111 16,9-4-165-16</inkml:trace>
  <inkml:trace contextRef="#ctx0" brushRef="#br0" timeOffset="8125.6305">18346 1994 366 0,'0'0'11'0,"0"0"-7"15,0 0 10-15,0 0 37 16,0 0-28-16,0 0-23 16,0 0-6-16,-61 60 6 15,16 11 11-15,-5 15 20 16,-9 19-5-16,6 10-10 15,9 13-2-15,14 12-10 16,20 3-4-16,10-6 0 16,27-9 0-16,35-12 0 15,31-16-19-15,24-14-19 16,29-15-11-16,30-19-10 16,30-16-27-16,35-17-47 0</inkml:trace>
  <inkml:trace contextRef="#ctx0" brushRef="#br0" timeOffset="8702.181">23746 2328 184 0,'0'0'13'0,"0"0"2"15,0 0 11-15,0 0 16 16,0 0 34-16,0 0-15 16,77-81-18-16,-50 79-11 15,3 2-16-15,5 0-9 16,7 11 0-16,6 19-5 16,12 18 1-16,2 16 2 15,7 18 8-15,4 22-5 16,0 19 0-16,-10 12-8 0,-16 7 1 15,-20-3-1-15,-27-4 0 16,-38-10 0-16,-59-6-15 16,-64-15-96-16,-48-19-62 15</inkml:trace>
  <inkml:trace contextRef="#ctx0" brushRef="#br0" timeOffset="14378.3507">17428 3156 57 0,'0'0'29'0,"0"0"-29"16,0 0 0-16,0 0 21 15,0 0 13-15,-48-82-11 0,45 73 5 16,-3 1 10 0,4 6-8-16,-2-2 9 0,4 2 0 15,0 1-11-15,0 1-22 16,0 0-6-16,0 0-13 15,0 13 6-15,0 9 7 16,0 4 5-16,0-1 0 16,0-1-1-16,0-1 2 15,0-6 3-15,15-1-3 16,8-5 9-16,6-7 33 16,12-4 36-16,13 0-28 15,9-6-32-15,6-11-8 0,4-1-11 16,-8-1-3-1,-6 1 0-15,-4 1-2 0,-14 2 4 16,-2 1-4-16,-10 2 1 16,-8 5-3-16,-5 3 2 15,-11 2-8-15,-3 2-39 16,-2 0-58-16,0 0-38 16,0 4-1-16,0 8 68 15</inkml:trace>
  <inkml:trace contextRef="#ctx0" brushRef="#br0" timeOffset="18431.028">18019 5281 19 0,'0'0'0'0</inkml:trace>
  <inkml:trace contextRef="#ctx0" brushRef="#br0" timeOffset="19431.2707">18760 6355 313 0,'0'0'66'16,"0"0"-66"-16,0 0-16 16,0 0 8-16,0 0 8 0,0 0 0 15,0 0 0-15,-4-12-2 16,4 12-12-16,0 0-10 15,0 0-11-15,0 0-10 16,0 0-14-16,0 0-48 16</inkml:trace>
  <inkml:trace contextRef="#ctx0" brushRef="#br0" timeOffset="20026.3294">20353 6387 164 0,'0'0'56'0,"0"0"-50"16,0 0 3-16,0 0 18 0,0 0 13 16,0 0-5-16,0 0-17 15,0 0-10-15,0 0 5 16,0 0-5-16,0 0-4 16,0 0-3-16,0 0-1 15,0 0 0-15,0 0-8 16,0 0-42-16,0 0-40 15,0 0-2-15</inkml:trace>
  <inkml:trace contextRef="#ctx0" brushRef="#br0" timeOffset="20421.8558">22853 6316 73 0,'0'0'46'0,"0"0"-46"16,0 0-21-16,0 0 21 15,0 0 0-15,0 0 0 16,75 0-4-16,-65 0-58 16</inkml:trace>
  <inkml:trace contextRef="#ctx0" brushRef="#br0" timeOffset="20858.9931">25170 6270 101 0,'0'0'379'15,"0"0"-379"-15,0 0-38 16,0 0 38-16,0 0 0 16,0 0 13-16,3 0-6 15,-3 0-6-15,0 0 2 16,0 0-3-16,0 0 3 15,0 0-3-15,0 0-1 16,0 0 1-16,0 0 1 16,0 0-1-16,0 0 0 15,0 0-1-15,0 0 0 16,0 0 1-16,0 5-27 16,0 0-96-16,-1-5-3 0</inkml:trace>
  <inkml:trace contextRef="#ctx0" brushRef="#br0" timeOffset="97366.0108">19530 8398 157 0,'0'0'4'16,"0"0"-2"-16,0 0-1 15,0 0 7-15,0 0 4 16,0 0 16-16,0 0-4 16,0 0-8-16,-34-10-10 0,34 10-6 15,0 0 0-15,0 0 0 16,22 7 31-16,14 6 3 16,23 0-4-16,19 0 1 15,20 1-1-15,14 1-4 16,15 0-17-16,10 0 5 15,4-2-10-15,1-1 11 16,-5-5-4-16,-13 1 1 16,-5-1-11-16,-15-2 19 15,-5 1-15-15,-8-2 0 16,-11 1-3-16,-10-3-2 16,-13 1 0-16,-10-1-2 0,-11-2 2 15,-11 1 5 1,-11-1-1-16,-8 2-1 0,-6 0 0 15,0 0-1-15,0-1-2 16,0 0 0-16,0 1-6 16,0-2-27-16,0 3-28 15,3 1-20-15,12 2-96 16,10 0 106-16</inkml:trace>
  <inkml:trace contextRef="#ctx0" brushRef="#br0" timeOffset="98036.7256">22221 8703 122 0,'0'0'8'15,"0"0"-1"-15,0 0 17 16,0 0 12-16,0 0-5 0,0 0-9 16,-3-15-4-1,16 15-10-15,18 0 12 0,13 0-14 16,8 0 5-16,13 0-9 15,2 0 13-15,3 0-3 16,0 0-7-16,-5 3 1 16,-3 1-1-16,0-2 8 15,0 0-8-15,0 0 2 16,-3 0-1-16,-1 1-3 16,-4-1 0-16,-6 0 0 15,-9-2-1-15,-12 0-1 16,-10 0 1-16,-7 0 9 15,-6 0 8-15,-4 0 9 16,0 0 6-16,0 0-15 16,0 0-7-16,0 0-10 0,0 0-2 15,0 0 0-15,0 0-1 16,0 0 0-16,0 0 1 16,0 0 1-16,0 0 0 15,0 0 0-15,0 0 1 16,0 0 2-16,0 0 0 15,0 0 1-15,0 0 0 16,0 0 1-16,0 0 0 16,0 0-2-16,0 0-2 15,0 0 3-15,0 0-3 16,0 0-2-16,0 0-2 16,0 0-4-16,0 0-21 0,-8 0-66 15,-22 0-55-15,-17 0 13 16</inkml:trace>
  <inkml:trace contextRef="#ctx0" brushRef="#br0" timeOffset="98399.6406">19803 9107 387 0,'0'0'9'0,"0"0"-8"16,0 0 0-16,0 0-1 16,0 0 0-16,0 0-1 15,0 0-5-15,22-23-28 16,-9 23-52-16,8 3 10 15,7 3-12-15</inkml:trace>
  <inkml:trace contextRef="#ctx0" brushRef="#br0" timeOffset="99074.7847">22155 9238 311 0,'0'0'4'15,"0"0"1"-15,0 0 2 16,0 0 26-16,0 0 15 0,0 0-11 15,15-18-4-15,-15 16-9 16,0 2-5-16,0-2-5 16,0 2-3-16,0 0-4 15,2 0 0-15,-2 0-2 16,0 0-4-16,0 0 0 16,0 0-1-16,0 0 0 15,0 0 0-15,0 0 0 16,0 0 0-16,0 0 0 15,0 0 0-15,0 0 0 16,0 0 0-16,0 0 1 16,0 0 0-16,0 0-1 0,0 0 0 15,0 0 0-15,0 0 0 16,0 0 0-16,0 0 0 16,0 0 0-16,0 0 1 15,0 0-1-15,0 0-1 16,0 0 1-16,0 0 0 15,0 0 1-15,0 0-1 16,0 0 0-16,0 0 0 16,0 0 0-16,0 0 0 15,0 0 0-15,0 0 0 16,0 0 0-16,0 0 0 16,0 0 0-16,0 0 0 15,0 0 0-15,0 0-1 0,0 0 1 16,0 0-2-1,0 0 2-15,0 0 0 0,0 0-2 16,0 0 2-16,0 0-11 16,-3 0-101-16,-28 0-67 15,-13-8 19-15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1:14:34.6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1417 1954 256 0,'0'0'7'16,"0"0"-6"-16,0 0 28 15,0 0 9-15,0 0 14 16,0 0 4-16,0 0-4 16,-56-16-14-16,56 16-12 0,0 0-6 15,0 0-2-15,0 0-5 16,0 0-1-16,0 0 1 15,0 0 2-15,0 0-6 16,0 0-7-16,0 0 0 16,0 0-2-16,17 0 3 15,10 0 2-15,11 0 3 16,21 0 6-16,17-5 1 16,17-1-9-16,13-2 1 15,14-2-1-15,7 1-3 16,10-1 1-16,9-2-4 15,9-2 3-15,2 3-2 16,14-1 1-16,-1-3-2 0,5 2-2 16,6-3 1-1,-5 2 1-15,-4 0 3 0,4-4-2 16,-11 2-1-16,-1 2 2 16,-8-4-7-16,-10 4 8 15,-11 3-3-15,-14-1 0 16,-18 4 0-16,-18 0 0 15,-12 3 1-15,-15-4-1 16,-11 4 0-16,-8-2 1 16,-3 3-1-16,-6-1 0 15,-6-2 0-15,-5 3 0 16,-7 2 1-16,-4 1 0 16,-7 1 0-16,0 0-1 15,-1 0 4-15,0 0-3 0,0 0 4 16,0 0-4-16,0 0 3 15,0 0-1-15,0 0 2 16,0 0 1-16,0-2-1 16,2 2-4-16,-2 0 0 15,2 0 0-15,-2 0 0 16,0 0-1-16,0 0 4 16,0 0-1-16,0 0-1 15,0 0 6-15,0 0-4 16,0 0 3-16,0 0-3 15,0 0 1-15,0 0-1 16,0 0-1-16,0 0-3 16,0 0 1-16,0 0-2 0,0 0-1 15,0 0 2-15,0 0-3 16,0 0-4-16,0 9-2 16,0 9 6-16,0 12 3 15,-4 5 3-15,3 10 11 16,-5 0-5-16,6 0 3 15,-5 0 1-15,2-2-7 16,2 0-1-16,1 1 2 16,-3 4-3-16,3 4 3 15,0 0-3-15,0-2 3 16,0-2-4-16,0 2 0 16,0 0-2-16,0-3 1 0,3 3 0 15,-1 0-2 1,2-2 3-16,-1 1-2 0,-3-1 1 15,2-1 0-15,1-3-1 16,-2 1 1-16,0 2 0 16,1-1-1-16,-2 2 0 15,0-4-1-15,2 3 0 16,-2-2 0-16,0-2 0 16,0-2 0-16,0-5 1 15,0-6-1-15,0-3 0 16,0-4 0-16,0-4 0 15,0-2 0-15,0-1 0 16,0-6 1-16,0-1-1 0,0-3 0 16,0-3 1-1,0-1 0-15,-2-1-1 0,2 1 0 16,-2-2 0-16,1 4 1 16,0-2 1-16,-4-2-1 15,-3 3 1-15,-4-1 1 16,-5-2-2-16,-8 4 0 15,-3 0 2-15,-8-1-3 16,-14 0 1-16,-1 2 0 16,-14-2-1-16,-8 2 0 15,-11-1-1-15,-10 2 1 16,-4 1 0-16,0 2 1 16,4-2-1-16,3 2 2 15,4-2-2-15,2 2 0 0,-9-3 0 16,-1 0 1-16,-2 1 0 15,3-2-1-15,1 1-2 16,-5-1 1-16,-2-1 1 16,0 1 0-16,4-2 1 15,9 1-1-15,6-2 1 16,9-1 0-16,6 2-1 16,5-2 0-16,5 3 2 15,1-2-2-15,1-1 0 16,-1 3 0-16,-3-1 0 15,-5 1 0-15,0-1 0 16,3 2-1-16,2 0 0 16,5 1 1-16,5-1 0 0,10 1 0 15,0-3 0 1,5-1 1-16,4 1-1 0,2 1 0 16,2-2 0-16,0 0 0 15,-5 2 1-15,1-2-1 16,-5-1 0-16,-1-1-2 15,1 2 4-15,0-2-3 16,1 0 1-16,3 0 0 16,5 0 0-16,2 1 0 15,3-1 0-15,5 2 0 16,-4-2 0-16,5 0 0 16,3 2 0-16,0-2 1 0,-2 1-1 15,3-1 0 1,2 2 0-16,-1 0-1 0,4-2 1 15,-2 1 0-15,2-1 0 16,1 1 0-16,0 0 0 16,2 2 0-16,-3-3 1 15,5 0 1-15,-3 0-2 16,-1 0 0-16,-2 1 0 16,2 1-2-16,-2-2 1 15,2 1 2-15,3-1 1 16,0 0-2-16,-1 0 0 15,-1 0 0-15,3 0 0 16,0 0 0-16,0 0 2 16,0 0-1-16,0 0-1 15,0 0 1-15,0 0-1 0,0 0 4 16,0 0-1-16,0 0 2 16,0 0 4-16,0 0 4 15,-5-15-9-15,-4-8-4 16,3-7-2-16,-1-10 2 15,0-9-1-15,-1-3 1 16,-1-7 0-16,2-1 0 16,0-6-1-16,0-4 0 15,3-1 2-15,-3-1 1 16,-2 3-1-16,-3 3 3 16,-1 4-4-16,4 3 0 15,0 2 0-15,0 5 0 0,2 6-1 16,-2 0 2-16,1 5-1 15,0 6 0-15,4 0 1 16,-4 5 0-16,3 0-1 16,-2 0 0-16,3 2 1 15,3 2-2-15,-3 4-1 16,4 6-2-16,-4 0 4 16,4 4 0-16,-1 0 0 15,1 2-1-15,-3 0 1 16,3 1-1-16,-2 6-2 15,2-1 0-15,0 0 0 16,0-1 1-16,-5 2-2 16,5-1-1-16,0 1 2 0,0-1 2 15,-3 0-1 1,3 1-4-16,0-1 4 0,0 2 1 16,0-1-1-16,0 1 2 15,0-1-4-15,0 0 0 16,0 1 1-16,-4-1-1 15,4 1 2-15,0 0 0 16,0 1 1-16,0 1 1 16,0 0-1-16,-2-1 1 15,2 1-2-15,0 0 2 16,0-2-3-16,0 2 2 16,0 0 1-16,0 0-3 0,0-2-1 15,0 0 1-15,0-1 1 16,0-2 2-16,0 1 1 15,0 1-1-15,0-2-2 16,0 2 1-16,0-1 0 16,2 0-2-16,2 0-7 15,-1 1-14-15,12-1-20 16,0-3-4-16,3 0-12 16,14 1-36-16,2-2-79 15,0 0-65-15</inkml:trace>
  <inkml:trace contextRef="#ctx0" brushRef="#br0" timeOffset="1080.9411">3155 1985 55 0,'0'0'17'0,"0"0"15"15,0 0 14-15,0 0 10 16,0 0 8-16,0 0-3 16,0 0-3-16,0-59 9 15,0 50 2-15,0 3-12 16,0 1-8-16,0-1-9 16,-3 0 5-16,3 4-11 0,-1-2 2 15,0 3-5 1,-4-1-6-16,5 2-5 0,0 0-7 15,-3 0-6-15,3 0-7 16,0 0-1-16,0 0-2 16,0 0-1-16,0 5-1 15,0 14-3-15,0 8 7 16,-4 14 1-16,4 3 0 16,-3 7 0-16,3 5 3 15,0 0-3-15,0 1 3 16,0 2 0-16,0-1 2 15,0-3-4-15,0 3 5 16,0-3-4-16,0 0 1 0,3 0 2 16,1-5-4-1,-4 2 0-15,3-1-1 0,-3 2 0 16,0 0 1-16,0 3-1 16,5 2 0-16,-5-3 0 15,0-3 5-15,0-8-5 16,0-2 1-16,0-6 1 15,0-1 1-15,0-4 3 16,0 1-2-16,0-7-1 16,0 0 1-16,0-3-2 15,0-4-2-15,0-3 1 16,0-2-1-16,0-6 1 0,1 0-1 16,-1-2 1-1,1-2-1-15,-1-1 0 0,0 0 1 16,0-2-1-16,0 0 0 15,0 0 0-15,0 0-2 16,0 0-17-16,0 0-15 16,0 0-15-16,0-6-23 15,0-14-126-15,-14-8-236 16</inkml:trace>
  <inkml:trace contextRef="#ctx0" brushRef="#br0" timeOffset="1600.4012">2341 2381 161 0,'0'0'151'16,"0"0"-136"-16,0 0 66 0,0 0 13 15,0 0-7-15,0 0-39 16,0-27-22-16,0 27-9 15,0 0-4-15,0 0-13 16,0 0-1-16,0 17-4 16,0 10 5-16,0 11 19 15,0 5-6-15,0 6 4 16,0 7-5-16,0 3 0 16,4 2 4-16,-4-1-12 15,3-5 2-15,-3-4-4 16,0-7-2-16,0-2 1 15,0-5 1-15,0-6-1 16,0-7-2-16,0-7-4 16,0-6-17-16,0-5-8 15,0-6-22-15,0-2 12 0,0-25 23 16,-6-18-152-16,1-12-30 16</inkml:trace>
  <inkml:trace contextRef="#ctx0" brushRef="#br0" timeOffset="2065.6021">2337 2446 363 0,'0'0'7'15,"0"0"24"-15,0 0 84 16,0 0-32-16,0 0-32 0,0 0-24 16,0-33-14-16,0 33-13 15,4 0-5-15,0 2-2 16,2 14 3-16,8 7 4 15,0 8 3-15,6 6 4 16,1 2 10-16,0 5-9 16,3-1-2-16,3 0 1 15,-3-3-6-15,3-3 1 16,-4-7-1-16,-4-6 0 16,0-4 2-16,-9-9-3 15,-5-6 0-15,-1-4 3 16,-1-1 4-16,0 0 6 15,2-3 37-15,-1-20-6 16,1-12-35-16,3-11-6 16,1-4-3-16,-2-1 1 0,1 7 0 15,-1 5 0-15,-2 4 0 16,2 3 1-16,-2 2 1 16,2 2-3-16,-5 2 0 15,3 6 0-15,-1 4 0 16,-2 4-3-16,2 6 0 15,-1 4-16-15,2 2-18 16,-4 0-22-16,6 0-35 16,5 0-120-16,4 2-19 15</inkml:trace>
  <inkml:trace contextRef="#ctx0" brushRef="#br0" timeOffset="2614.453">3703 2438 508 0,'0'0'17'16,"0"0"-8"-16,0 0 67 15,0 0 0-15,0 0-17 16,0 0-23-16,6-28-16 15,-6 28-12-15,0 0-8 16,0 0-4-16,0 3-7 16,0 16 3-16,2 10 8 15,-1 8 7-15,3 6 2 16,5 3-1-16,-2 5 1 0,4 4 1 16,-3-2-2-1,2-1-6-15,0-2 1 0,-1-3-1 16,-1-6-1-16,-1-4 0 15,-1-4 0-15,1-7-2 16,-2-5 1-16,-3-6-11 16,-2-9-16-16,0-2-6 15,0-4-24-15,0 0 3 16,0-17 8-16,0-20-92 16,-2-13-105-16</inkml:trace>
  <inkml:trace contextRef="#ctx0" brushRef="#br0" timeOffset="2931.4138">3745 2554 376 0,'0'0'5'0,"0"0"28"15,0 0 32-15,0 0 38 16,-8-86-30-16,8 76-31 16,0 2-16-16,0 1-11 15,3 3-5-15,7 1-9 16,4-1-1-16,2 4-2 15,5 0 1-15,0 0 0 16,4 14-3-16,0 2 4 16,-5 3 0-16,-2 2 3 15,-6 1-3-15,-4-5 1 0,-5 0 1 16,-3-4-1 0,0 0-1-16,-18 2 4 0,-10-1 5 15,-10 1-3 1,-6-1 3-16,0-1-9 0,3-2-11 15,5 1-38-15,5 0-68 16,1-9-175-16</inkml:trace>
  <inkml:trace contextRef="#ctx0" brushRef="#br0" timeOffset="6034.9212">1244 5601 35 0,'0'0'20'15,"0"0"-16"-15,0 0 23 16,0 0 11-16,0 0-11 15,0 0-8-15,0 0-10 16,-48-25-8-16,42 24 5 16,-1-1 2-16,3 2 1 15,1-2 8-15,2 2-6 0,1 0 0 16,-2-1 15 0,1 1-12-16,0 0-7 0,-2 0 2 15,1 0 7-15,2 0 7 16,0 0-2-16,0 0 5 15,0 0 6-15,0 0 0 16,0 0-5-16,0 0-2 16,0 0-3-16,0 0 1 15,0 0-6-15,0 0-4 16,0 0-2-16,0 0-3 16,0 0-8-16,0 0-4 15,0 0 3-15,7 0-2 16,10 0 3-16,3 0 13 15,5 0-13-15,5 0 8 16,2 0-1-16,1 0-4 0,3 0 2 16,3 0 3-16,1 0-3 15,1 0-3-15,0 0 2 16,0 0-3-16,3 0 0 16,-2 0 5-16,2 0-5 15,-3 0 0-15,-3 0 1 16,4 0 1-16,-3 3-3 15,0 0 0-15,3 1 1 16,4 1 0-16,-2-1-1 16,1-1 0-16,3 3 5 0,-2-3-4 15,5 1-2 1,-5 1 1-16,2-2-1 0,-3 2 2 16,1-3 1-1,3 0-1-15,-2 0 2 0,3 2-3 16,0-3 0-16,1 1 0 15,-1 0 0-15,-4-2 1 16,1 1-4-16,-3-1 2 16,0 0 1-16,3 0 0 15,-2 0 3-15,2 0-3 16,-1 0 2-16,-2 0-2 16,0 0 0-16,-2 0-4 15,4 0 9-15,-2 0-11 0,4 0 6 16,1 0 0-1,-2 0 3-15,0 0-3 0,2 0 0 16,3 0 0-16,-5 0 0 16,2 0 2-16,-4 0-2 15,2 0 0-15,-1 0 0 16,1 0 0-16,1 0 0 16,0 0-1-16,-1 0 1 15,-2 0 0-15,0 0 2 16,-3 0 0-16,3 0-4 15,-2 0 4-15,0 0-2 16,2 0 0-16,3 0-3 16,1 0 2-16,1 0 1 15,4 0-4-15,-1 0 8 0,0 0-4 16,1 0 1 0,-4-1-1-16,-1-1 2 0,-1 2-1 15,0 0-1-15,0 0-1 16,-2 0 1-16,-2 0 1 15,0 0-1-15,-3 0 0 16,-1 0 3-16,-2 0-2 16,1 0-1-16,2 0 0 15,-2 0 1-15,3 0-1 16,2 0 5-16,0 0-4 16,0 0 0-16,-1 0 6 15,-5 0 2-15,-2 0-4 16,-1 0 3-16,-2 0 3 0,-4 0-3 15,-2 0 6 1,-2 0-8-16,-4 0 4 0,-8 0-1 16,-4 0 1-16,-5 0-7 15,-3 0 6-15,-1 0-6 16,0 0 5-16,0 0-4 16,0 0-1-16,0 0 1 15,0 0-4-15,0 0-3 16,-5 11-42-16,-17 5-50 15,-11 3-21-15,-11 0-103 16</inkml:trace>
  <inkml:trace contextRef="#ctx0" brushRef="#br0" timeOffset="7782.1775">1299 7908 26 0,'0'0'42'0,"0"0"-7"15,0 0-3-15,0 0-1 16,0 0-5-16,0 0-7 15,0 0 1-15,-10 7 0 16,10-7 4-16,0 0 6 16,-1 0 2-16,1 0 3 0,0 0 7 15,0 0-3 1,0 2-10-16,0-2-3 0,0 0 1 16,0 0-4-16,0 0-8 15,0 0-2-15,0 0-2 16,0 0-1-16,0 0-6 15,0 0-4-15,0 0-3 16,0 0-1-16,6 3 4 16,8 1 9-16,1-1-4 15,4 2 7-15,5-4 0 16,2 3 2-16,7-3-11 16,3-1 10-16,6 0-1 15,6 0-1-15,-1 0-6 16,1 0 3-16,-1 0-8 15,-1 0 4-15,-4 0-4 16,2 0 7-16,-3 0 1 16,-2 0 1-16,-2 0-6 0,8 0 2 15,2 0 0-15,3 0 2 16,4 2-7-16,-1 3 8 16,1-2-7-16,-2-1 5 15,-1 1-5-15,1-2-1 16,2 3 0-16,5-2 0 15,3-1 7-15,1-1-6 16,-3 4-1-16,3-4 4 16,-1 0-4-16,5 0 0 15,0 0 1-15,4 0 1 16,-5 0-2-16,2 0 2 16,-6 0-3-16,-4-4 6 0,0 3-6 15,-2-1 3-15,3 0-1 16,-3 0 0-16,2 2 0 15,-4 0-1-15,-2 0 1 16,-1 0-1-16,0 0 0 16,1 0 2-16,2 0-4 15,3-1 5-15,1 1-6 16,1 0 5-16,2 0-2 16,-5 0 2-16,2-3-2 15,1 1-4-15,-5-3 4 16,4 2 0-16,1 0 3 15,-2-2-3-15,0 1 2 0,-4 2-2 16,0-1-1-16,-2 0 1 16,-3 2 0-16,-2-1 1 15,-2 2-1-15,-3 0 0 16,-3 0 1-16,0-2-1 16,-4 0 1-16,4 0-2 15,-2 2 1-15,0-1 0 16,-2-1 1-16,0 1 0 15,2 1-1-15,-2-2 0 16,4 0 0-16,3 2 5 16,-3-2-5-16,2 2 1 15,1 0-1-15,-2 0 4 16,-2 0-3-16,2 0-1 16,-5 0 0-16,-4 0 2 15,1 0-1-15,-7 0-1 0,-3 0 5 16,-3 0-3-16,-5 0 0 15,-3 0 3-15,-4 0 4 16,-2 0-6-16,-3 0 6 16,1 0 0-16,-2 0-1 15,0 0 1-15,0 0 1 16,0 0-4-16,0 0-2 16,0 0 0-16,0 0-4 15,0 0 0-15,0 0-6 16,-7 2-24-16,-9-2-23 15,1 0-56-15,3-21-148 0</inkml:trace>
  <inkml:trace contextRef="#ctx0" brushRef="#br0" timeOffset="8750.8545">5839 5363 299 0,'0'0'56'0,"0"0"49"16,0 0-16-16,0 0-7 16,0 0-34-16,0 0-16 15,-3-22 1-15,1 22-10 16,2 0-5-16,0 0-9 15,0 0-9-15,0 7-2 0,0 13-7 16,0 8 1-16,0 9 8 16,0 4 2-16,0 1 8 15,0 2 0-15,2 3-3 16,-1 1 3-16,1 0 6 16,0-3-13-16,1-3 1 15,1-5-1-15,-1-4 1 16,-3-3-3-16,2-7-1 15,1-1 1-15,-3-8 1 16,0-7-2-16,0-2 2 16,0-3-2-16,0-2 0 15,0 0-2-15,0 0-3 0,0-3-10 16,1-12-17-16,2-7-43 16,8-2-30-16,-2-6-120 15,1-1-123-15</inkml:trace>
  <inkml:trace contextRef="#ctx0" brushRef="#br0" timeOffset="9092.1611">5912 5413 273 0,'0'0'14'0,"0"0"31"16,0 0 37-16,0 0-8 15,0 0-38-15,0 0-15 16,0-1 0-16,0 1 1 16,0 0-6-16,0 0-12 15,0 0-2-15,12 0 1 16,4 0 1-16,8 0 2 15,3 0 7-15,1 0 0 16,0 0-7-16,-5 0-4 16,2 0-1-16,-5 0-1 0,-4 0-19 15,-2 0-61 1,-6 0-57-16,-8 0-54 0</inkml:trace>
  <inkml:trace contextRef="#ctx0" brushRef="#br0" timeOffset="9415.9908">5851 5624 248 0,'0'0'9'0,"0"0"62"16,0 0 36-16,0 0-15 15,0 0-46-15,0 0-25 0,0 2-4 16,2 0-1-16,13-1 10 16,2-1 7-16,4 0-12 15,6 0-1-15,4 0-6 16,0 0-5-16,2 0-7 16,-5 0-1-16,0 0-1 15,-1 0 0-15,-2 0-6 16,-3 0-27-16,-7 0-21 15,-1 5-41-15,-14 3-70 16,0 1-32-16</inkml:trace>
  <inkml:trace contextRef="#ctx0" brushRef="#br0" timeOffset="9697.4127">5827 5931 238 0,'0'0'14'0,"0"0"34"16,0 0 52-16,0 0 20 15,0 0-47-15,0 0-39 16,0 4-13-16,0-1-2 16,7 0-11-16,10 3 10 15,8-4 4-15,2 0-8 16,9-1-13-16,5-1 5 15,1 0-6-15,3 0-6 0,4 0-44 16,2 0-63-16,-6 0-80 16,-2-9-67-16</inkml:trace>
  <inkml:trace contextRef="#ctx0" brushRef="#br0" timeOffset="10030.1865">6461 5846 210 0,'0'0'231'0,"0"0"-210"15,0 0 68-15,0 0-24 16,0 0-17-16,0 0-18 16,-112 18-10-16,85 0-9 15,5 3 1-15,-2 1-3 16,8 4-2-16,-2 0-5 15,4 2 1-15,7-3 0 16,4-2 4-16,3-2-3 16,0-5-4-16,8-2 0 15,12-3 0-15,7-6 1 16,9-2 14-16,4-3-1 16,4 0-5-16,1 0-3 15,-3 0-6-15,-8 0-5 16,-7 0-51-16,-6 0-59 15,-15 0-169-15</inkml:trace>
  <inkml:trace contextRef="#ctx0" brushRef="#br0" timeOffset="10947.0197">6153 7621 192 0,'0'0'15'0,"0"0"40"0,0 0 53 16,0 0-44-16,0 0 15 16,0 0-32-16,0 0 2 15,-4-34-8-15,4 34 4 16,0 0-13-16,0 0-11 15,-3 0-11-15,-1 6-8 16,-3 20-2-16,-6 11 0 16,2 13 0-16,1 6 16 15,0 7-4-15,2-1-2 16,5-3-3-16,0-9-1 16,3-8-5-16,0-9 4 15,0-6-3-15,0-7-2 16,0-5 0-16,0-5 0 15,6-3 0-15,-2-3 0 0,0-2-2 16,2 0 1 0,1-1 2-16,4-1 1 0,3 0 5 15,6 0 2-15,1 0-1 16,2 0-3-16,1 0-3 16,0 0-1-16,-2-1 1 15,4-1 0-15,-5 0-4 16,0 1 2-16,0-2-2 15,-4 1 2-15,-7-1-15 16,-1-1-12-16,-5 0-9 16,-4-2-23-16,0 0-44 15,-4-1-149-15</inkml:trace>
  <inkml:trace contextRef="#ctx0" brushRef="#br0" timeOffset="11197.7495">6077 8027 87 0,'0'0'336'0,"0"0"-317"15,0 0 81-15,0 0-10 16,0 0-37-16,0 0-31 16,13-16-7-16,1 14-7 15,4-3-2-15,6 1-3 16,3-1-1-16,4 1 1 15,-1 1-3-15,-2-2-2 16,0 1-3-16,-3-4-42 0,-5-5-26 16,-6 0-74-16,-11-5-118 15</inkml:trace>
  <inkml:trace contextRef="#ctx0" brushRef="#br0" timeOffset="11413.6852">6193 7760 415 0,'0'0'20'16,"0"0"6"-16,0 0 92 15,0 0-34-15,0 0-38 16,0 0-32-16,28-32-4 0,-7 29-10 16,7-2 0-16,2 1-1 15,1 1-2-15,8 3-46 16,-5-1-25-16,-2 1-118 15,-5 0-44-15</inkml:trace>
  <inkml:trace contextRef="#ctx0" brushRef="#br0" timeOffset="11764.6683">6566 7896 339 0,'0'0'10'0,"0"0"-2"16,21 83 97-16,-12-52 3 16,4 2-42-16,-1-3-17 15,1-5-17-15,-2-1-8 16,2-8-4-16,-3-1-1 16,-3-4-7-16,-3-5 1 15,-1-3-4-15,-2-3-5 16,1 0 4-16,3 0 6 15,1-3 20-15,4-17 22 16,4-8-7-16,4-7-44 16,-2-6-3-16,4 0 1 15,-1 1-2-15,1 3-1 0,-3 7-3 16,-4 5 2 0,1 3-6-16,-1 1-19 0,-1 2-29 15,-5-1-39-15,-7 2-41 16,0-2-177-16</inkml:trace>
  <inkml:trace contextRef="#ctx0" brushRef="#br0" timeOffset="12913.4835">1414 6178 4 0,'0'0'21'16,"0"0"8"-16,0 0-3 0,0 0-17 15,0 0-5 1,0 0-2-16,-17 11-2 0,15-7 0 16,-1-3 2-16,-1 0-1 15,1 0 0-15,1-1-1 16,0 0 4-16,2 2 17 16,-1-2 22-16,1 0 6 15,-2 0-2-15,2 0-1 16,-2 0 8-16,2 0-14 15,0 0 10-15,0 0-8 16,0 0-6-16,0 0 8 16,0 0-9-16,0 0-18 15,0 0-16-15,0 0-1 16,10 0 0-16,9 2-4 0,10 0 4 16,5-1 6-16,11 1-2 15,0-2-4-15,7 0-40 16,3 0-47-16,-1 0-63 15,-3 0-6-15</inkml:trace>
  <inkml:trace contextRef="#ctx0" brushRef="#br0" timeOffset="13168.7816">1939 6233 325 0,'0'0'57'0,"0"0"-36"15,0 0 77-15,0 0 8 16,0 0-71-16,0 0-19 16,3 0-14-16,11 0-2 15,11 0 0-15,11 0-4 16,5 0-7-16,7-2-49 15,4-3-37-15,-1-2-77 16,1-1-41-16</inkml:trace>
  <inkml:trace contextRef="#ctx0" brushRef="#br0" timeOffset="13398.6767">2513 6219 390 0,'0'0'104'0,"0"0"-102"15,0 0 43-15,0 0 55 16,0 0-37-16,0 0-48 16,3 0 0-16,4 0-11 15,4 0-3-15,7 0 0 16,11 0-1-16,6 0 0 16,9 0-21-16,2 0-10 15,-1 0-32-15,3 0-37 16,-4 0-62-16,-3-3-4 15</inkml:trace>
  <inkml:trace contextRef="#ctx0" brushRef="#br0" timeOffset="13615.1505">3179 6205 287 0,'0'0'37'0,"0"0"-5"15,0 0 74-15,0 0 12 16,0 0-62-16,0 0-25 15,7 0-14-15,-3 0-8 16,10 0-6-16,0 0 0 16,11 0 0-16,4 0-3 0,10 0-17 15,-2 0-22 1,11 0-30-16,4 0-52 0,3 0-12 16,0 0-3-16</inkml:trace>
  <inkml:trace contextRef="#ctx0" brushRef="#br0" timeOffset="13848.1474">3894 6258 213 0,'0'0'15'0,"0"0"50"16,0 0 71-16,0 0-11 15,0 0-63-15,0 0-36 16,8 0-2-16,-2 0-16 15,8 0-7-15,6 0 8 0,7 0-4 16,2 0-5-16,5 0-10 16,4 1-21-16,-1-1-31 15,5 0-52-15,-1 0-15 16,4 0-10-16</inkml:trace>
  <inkml:trace contextRef="#ctx0" brushRef="#br0" timeOffset="14020.0497">4400 6270 205 0,'0'0'99'16,"0"0"-53"-16,0 0 74 0,0 0-4 15,0 0-53-15,0 0-40 16,13 0-13-16,-4 0-7 16,11 0-3-16,7 0 0 15,7 0-53-15,0-2-51 16,0 2-86-16,1-1-42 15</inkml:trace>
  <inkml:trace contextRef="#ctx0" brushRef="#br0" timeOffset="14313.1568">4798 6287 422 0,'0'0'60'0,"0"0"-23"15,0 0 53-15,0 0-7 16,0 0-50-16,0 0-17 0,21 1-2 15,1-1-13 1,8 0-1-16,11 2 0 0,6 1-29 16,2 0-31-16,3 2-13 15,0-3-58-15,0 4 33 16,-8-1-60-16,-5-3 55 16,-9 3 18-16,-10-1 85 15,-7-3 34-15,-8-1 22 16,-5 0-12-16,0 0 8 15,0 0 31-15,0 0-38 16,2 0-31-16,0 0-14 16,1 0-15-16,6 0-122 15</inkml:trace>
  <inkml:trace contextRef="#ctx0" brushRef="#br0" timeOffset="15163.1892">5905 6341 143 0,'0'0'10'16,"0"0"11"-16,0 0 30 0,0 0 30 16,0 0 17-16,0 0-24 15,-14-32 9-15,14 30-26 16,0 2-1-16,0 0-14 16,0 0-17-16,0 0-14 15,0 0-11-15,0 3-3 16,0 13-7-16,0 6 10 15,0 4 0-15,0 0 9 16,0 0-2-16,0 1-4 16,0 0-1-16,0-2-1 0,0 1 0 15,0-4 2 1,0-5-3-16,0-3 0 16,0-6 2-16,0-3-2 15,0-4-3-15,0 0-21 0,0-1-10 16,0 0-34-16,0 0-43 15,0-13-12-15,3-8-55 16</inkml:trace>
  <inkml:trace contextRef="#ctx0" brushRef="#br0" timeOffset="15468.2997">5921 6333 398 0,'0'0'43'0,"0"0"19"15,0 0 30-15,0 0-24 16,0 0-38-16,0 0-19 16,0-5-8-16,0 5-2 15,0 0 0-15,12 0 4 16,6-2 2-16,9-1-4 15,0 1 5-15,4-3-6 16,0 3 0-16,-3 1-2 16,-1-3-2-16,1 4-23 15,-7 0-12-15,-2 0-34 0,-11 0-76 16,-5 0-90 0</inkml:trace>
  <inkml:trace contextRef="#ctx0" brushRef="#br0" timeOffset="15719.7579">5916 6482 245 0,'0'0'118'0,"0"0"-118"15,0 0 45-15,0 0 68 16,0 0-39-16,0 0-46 0,10 0-13 15,8 0-2 1,6 0-2-16,3 0-3 0,7 0-7 16,0 0-1-16,0-2-6 15,-6 2-48-15,-3 0-84 16,-8 0-71-16</inkml:trace>
  <inkml:trace contextRef="#ctx0" brushRef="#br0" timeOffset="15951.2185">5978 6620 317 0,'0'0'19'16,"0"0"-19"-16,0 0 32 0,0 0 69 16,0 0-49-16,0 0-13 15,14 8-5-15,-1-4-1 16,6-3-18-16,7-1-1 15,1 0-10-15,8 0 0 16,2 0-4-16,1 0-36 16,-3-5-71-16,3-3-52 15,-8-4-96-15</inkml:trace>
  <inkml:trace contextRef="#ctx0" brushRef="#br0" timeOffset="16429.1908">6509 6516 458 0,'0'0'44'16,"0"0"-40"-16,0 0 14 16,0 0 18-16,0 0-30 15,0 0-2-15,11 74 13 16,-8-46-4-16,2 0 2 15,-1 1-8-15,-1-4-1 16,1-2-3-16,2-6-2 16,-6-3 2-16,3-6-2 15,-3-4 1-15,0-2-2 0,0-2 1 16,0 0-1-16,0 0 7 16,0-10 7-16,0-12 7 15,0-8-5-15,-7-9-2 16,0-3 1-16,3-4-10 15,-1 5 1-15,3 4-4 16,0 4 7-16,2 8 7 16,0 4-2-16,0 2-6 15,7 7 3-15,4 0-2 16,0 3-6-16,1 2-3 16,1 4-3-16,1 1 2 15,0 2-3-15,4 0-13 16,-1 0 0-16,5 0-13 15,1 4-18-15,-2 6-11 16,-8-3-77-16,-4 1-65 0</inkml:trace>
  <inkml:trace contextRef="#ctx0" brushRef="#br0" timeOffset="16717.1678">6358 6636 327 0,'0'0'1'16,"0"0"17"-16,0 0 84 0,0 0-8 16,93 12-26-16,-58-12-29 15,7 0-16-15,3-2-1 16,-4-2-16-16,-7 0 3 15,0 4-4-15,-17-2-2 16,-3 2-3-16,-8 0 0 16,-5 0-1-16,-1 0-5 15,0 0-33-15,0 0-47 16,-4 0-159-16</inkml:trace>
  <inkml:trace contextRef="#ctx0" brushRef="#br0" timeOffset="17747.3651">4817 2826 257 0,'0'0'0'16,"0"0"-27"-16,96-32 27 0,-42 22 0 16,16-3 8-16,16-1 16 15,22 3-6-15,25-2-11 16,20 3 2-16,25 2 2 15,14 6-6-15,11 2 2 16,1 0-5-16,1 10 0 16,1 17-2-16,3 10 0 15,6 14 0-15,4 13 1 16,1 10-1-16,-5 7 0 16,-6 4 0-16,-10 3-1 15,-11 5 1-15,-10 0-2 16,-18 0 2-16,-16 1 0 15,-12-8-1-15,-20-3 2 0,-12 0-1 16,-21-5 2 0,-11 3-2-16,-10 3 0 0,-8 5 3 15,-3-4-2-15,-3-8 14 16,0-11-6-16,-8-13-2 16,-4-6 0-16,-7-9 0 15,-6-8 13-15,-8-4 4 16,-4-4-4-16,-5-4 2 15,-2-1-2-15,1 0 9 16,-1-5-7-16,4-1-15 16,-2-3-4-16,-2-2-1 15,4-4-2-15,-4-2-2 0,0 0-16 16,0 0-93-16,0 0-17 16,-10-4 37-16,0-13-82 15</inkml:trace>
  <inkml:trace contextRef="#ctx0" brushRef="#br0" timeOffset="18099.9307">9342 4476 93 0,'0'0'493'0,"0"0"-493"15,0 0-3-15,0 0 3 16,0 0 0-16,38 100 4 16,-18-70 5-16,4-1-4 15,0-6 8-15,1-3-2 16,5-8-4-16,1-3 3 16,5-9 7-16,-2 0 1 15,2 0-2-15,-1-6 9 16,2-8-7-16,-3-5 3 15,-4-5-3-15,3-3-10 16,-4-1 1-16,-4 3-7 16,-9 4-1-16,-6 7-2 15,-2 8 1-15,-6 2-16 16,-2 4-36-16,0 0-52 0,0 4-181 16</inkml:trace>
  <inkml:trace contextRef="#ctx0" brushRef="#br0" timeOffset="19348.3155">9073 5259 123 0,'0'0'6'16,"0"0"10"-16,0 0 19 15,0 0 18-15,0 0 13 16,0 0-14-16,-34-4-12 15,34 4-1-15,0 0-4 16,0-2-2-16,0 2-11 16,0 0-10-16,0 0-3 0,0 0-9 15,0 0-5 1,15 0-9-16,9 6 14 0,15 8 6 16,11-6 17-16,12 3 8 15,7-5 2-15,13-1-13 16,4 1-13-16,11-2-4 15,13 0 21-15,3 0-19 16,6-1-4-16,5 0 3 16,4 0-3-16,9 0 1 15,5-1 3-15,4 1-5 16,-1 0 0-16,-3 0 0 16,2 1 0-16,-12-2 0 0,1 0 2 15,-3 2 3 1,0-1-2-16,-1-3-3 0,3 4 0 15,-3-1 3 1,1 4-3-16,-7 0 1 16,-2-1-1-16,-5 2-4 0,-3-2 4 15,-3 2 7-15,-7-3-7 16,-5 0 3-16,-1-2-1 16,-5-3 0-16,-3 0-2 15,0 0-1-15,-3 0 0 16,-10 0 1-16,-3 0 3 15,-7 0 1-15,-8 0-4 16,-11 0 1-16,-9 0-2 16,-5 0 2-16,-5 0 0 15,-1 0 2-15,-5 0-3 16,-5 0 3-16,-4 0-1 16,-4 0 2-16,-7 0-1 0,1 0 3 15,-2 0 0-15,-1 0-2 16,0 0 3-16,0 0-1 15,0 0-4-15,0 0 1 16,0 0-3-16,0 0-3 16,0 0-4-16,-1 0-6 15,-9 0-47-15,-5 0-16 16,-1 4-78-16,3-4-62 16</inkml:trace>
  <inkml:trace contextRef="#ctx0" brushRef="#br0" timeOffset="19782.3543">13974 5253 359 0,'0'0'22'0,"0"0"53"16,0 0 28-16,0 0-26 16,0 0-38-16,0 0-6 15,8-14-12-15,-8 14-6 16,0 0-12-16,0 0-3 0,3 7-7 16,-1 15-1-16,-1 6 1 15,0 6 6-15,2 1 1 16,-3 3 1-16,4 3-1 15,-1 1 2-15,0 0 1 16,2-4 1-16,1-3 0 16,-3-3-1-16,-1-4-3 15,1-5 0-15,-3-2 0 16,0-7 0-16,0-5-1 16,0-1 1-16,0-4-6 15,0-1-24-15,0-3-18 16,0 0-33-16,0 0-55 0,0-13 11 15,0-10-92-15</inkml:trace>
  <inkml:trace contextRef="#ctx0" brushRef="#br0" timeOffset="20149.2718">14021 5215 300 0,'0'0'55'0,"0"0"-40"16,0 0 75-16,0 0-5 16,0 0-28-16,0 0-30 15,2-4-10-15,2 4 1 16,5-1-2-16,3-2 1 15,10 0-5-15,4-3-4 16,2 3-6-16,3 1 1 16,-2 0-2-16,-1-1 0 15,-1 1-1-15,-1-1 1 16,-2 0-1-16,1-1 0 16,-5 2-2-16,-1 1 1 15,-8 1-24-15,-3 0-21 16,-8 0-30-16,0 0-96 15,-4 0-49-15</inkml:trace>
  <inkml:trace contextRef="#ctx0" brushRef="#br0" timeOffset="20462.1943">13924 5444 168 0,'0'0'26'16,"0"0"-2"-16,0 0 86 0,0 0 8 15,0 0-42 1,0 0-24-16,5 0-13 0,4 0-14 16,7 0-3-16,8 0 8 15,1 0-11-15,6 0-11 16,3-2-3-16,2-3-4 15,-1 1 0-15,-2 0 0 16,-4 1-1-16,-6 3 0 16,-1 0-23-16,-3 0-29 15,-6 0-58-15,-4 3-70 16,-9 5-41-16</inkml:trace>
  <inkml:trace contextRef="#ctx0" brushRef="#br0" timeOffset="20779.4502">14012 5740 187 0,'0'0'6'0,"0"0"52"16,0 0 29-16,0 0 3 15,0 0-18-15,0 0-12 16,0 8-21-16,0-7-15 16,4 1-8-16,10 2 2 15,6-4-2-15,3 0 5 0,4 1-14 16,-3-1-5 0,2 2-1-16,-2 0 1 0,1 0-2 15,0-1 0-15,2 3-34 16,-3-4-53-16,2 0-72 15,2 0-82-15</inkml:trace>
  <inkml:trace contextRef="#ctx0" brushRef="#br0" timeOffset="21281.0469">14782 5682 312 0,'0'0'22'0,"0"0"92"16,0 0-56-16,0 0-3 16,0 0-28-16,0 0-12 15,-51-14-8-15,34 14 1 16,-2 2 2-16,1 8-2 15,-3 5-5-15,1 2-1 16,1 3-1-16,1 1-1 16,3-1 2-16,4-1 2 0,5-2-4 15,1 1 0-15,5-5 0 16,0 2 0-16,5-2 2 16,12-1 4-16,6 1 3 15,6-3 0-15,1-3 2 16,6-1 15-16,-2-3-10 15,-2-2-3-15,-6 0-4 16,-4-1 2-16,-6 0-2 16,-6 0 5-16,-6 0-3 15,0 0 0-15,-2 0 1 16,-2 0-1-16,0 0-2 16,0 0-3-16,0 0-5 15,0 0-1-15,-6 0-18 16,-13 4-61-16,-7 1-58 0,-8 1-270 15</inkml:trace>
  <inkml:trace contextRef="#ctx0" brushRef="#br0" timeOffset="23166.0395">9931 8200 70 0,'0'0'0'0,"0"0"-34"15,0 0 29-15,0 0 5 16,0 0 10-16,0 0-1 16,-34-41 29-16,32 38-3 15,-1 0 23-15,0 0 0 16,1 0-20-16,-2-1-2 15,-3 1 1-15,3 0-11 16,1 1-2-16,-1 0 4 16,3 0 20-16,0 2 1 15,1 0-15-15,0 0-7 16,0 0-2-16,0 0-8 0,0 0-10 16,0 0-7-16,0 0-8 15,9 0 1-15,14 0 7 16,13 6 5-16,8 0 1 15,10-1-6-15,12-2 14 16,9 4-11-16,6-2 2 16,10 2 4-16,10 0 2 15,6 3-5-15,13-1 3 16,10 2 0-16,15-2 1 16,3 3 1-16,3-2-2 15,3 2-6-15,-6-2-1 16,2-2 13-16,1 0-5 0,0-1 5 15,-3-2-6-15,-3 2-5 16,3-2-3-16,-7 2-1 16,-4 0 0-16,-5 1-1 15,-13 0 2-15,-7-2-1 16,-7 0 0-16,-5-3-2 16,-7 0 1-16,-5-3 2 15,-5 0-1-15,-6 0 5 16,-3 0-3-16,-6 0-1 15,1 0-2-15,-2 0-2 16,-1 0 3-16,-3 3 0 16,-8-3 5-16,-4 0-6 15,-3 0 2-15,-4 0-1 0,0 0 0 16,-3 0 1-16,-4 0-1 16,-3 0 0-16,-9 0 0 15,-1 0-1-15,-7 0 3 16,-4 0-2-16,-2 0 3 15,-3 0 2-15,-2 0 2 16,-3 0-4-16,3-1 1 16,-2 1 6-16,-3 0-6 15,2 0 1-15,-3 0 1 16,0-2-1-16,0 2 2 16,0-2-5-16,0 2-1 15,0-1-1-15,0-2-18 0,-7-1-25 16,0-2-15-1,3-1-34-15,-1-4-104 0,5-3-63 16</inkml:trace>
  <inkml:trace contextRef="#ctx0" brushRef="#br0" timeOffset="23535.2001">14636 8122 347 0,'0'0'113'0,"0"0"-111"16,0 0 65-16,0 0 43 0,0 0-28 15,0 0-46 1,6-7-12-16,-6 7-13 0,0 0-7 16,0 9-4-16,0 12-4 15,0 9 1-15,0 9 3 16,-6 4 8-16,-5 0 6 15,4 0-6-15,0-3 0 16,7-3 3-16,-4-5-5 16,1-6-3-16,2-3-3 15,1-3 3-15,0-4 0 16,0-6-3-16,0-6-1 16,0 0 0-16,0-4 1 15,0 1-14-15,0-1-25 16,0 0-5-16,0-1-10 0,0-19-14 15,4-5-181-15</inkml:trace>
  <inkml:trace contextRef="#ctx0" brushRef="#br0" timeOffset="23831.233">14625 8177 331 0,'0'0'41'16,"0"0"87"-16,0 0-49 15,0 0-14-15,0 0-34 0,0 0-14 16,16-7-9-16,2 7-7 16,2 0-1-16,5 0 0 15,4 0 0-15,5 0 0 16,2 0 0-16,3 0 0 15,1 0 0-15,-4 0-1 16,-5 0-7-16,-3 0-9 16,-8 0-28-16,-6 0-53 15,-8 0-58-15,-6 0-57 16</inkml:trace>
  <inkml:trace contextRef="#ctx0" brushRef="#br0" timeOffset="24071.2879">14684 8345 242 0,'0'0'12'0,"0"0"67"16,0 0 12-16,0 0-2 15,0 0-25-15,0 0-23 16,27 20-8-16,-2-18-13 15,4-2-6-15,2 0-12 16,3 0-2-16,-4 0-18 16,-5 0-54-16,-7 0-73 15,-10 0-83-15</inkml:trace>
  <inkml:trace contextRef="#ctx0" brushRef="#br0" timeOffset="24311.8197">14665 8515 239 0,'0'0'11'15,"0"0"71"-15,0 0 36 16,0 0-8-16,0 0-34 16,0 0-32-16,49 28-5 15,-25-26-13-15,5 0-19 16,5-2-5-16,5 0-2 0,-3 0-13 15,2 0-47-15,-4 0-42 16,-5-7-108-16,-5-6-100 16</inkml:trace>
  <inkml:trace contextRef="#ctx0" brushRef="#br0" timeOffset="24694.9146">15121 8460 338 0,'0'0'26'0,"0"0"-2"16,0 0 96-16,0 0-32 15,0 0-54-15,0 0-23 0,29 36 4 16,-22-13 8-16,3 1-5 16,-5 1-6-16,5-2-2 15,-4-1 3-15,2-3-5 16,-3-3-3-16,0-4-3 15,2-3 0-15,0-3-1 16,-2-5 4-16,-4 1-3 16,3-2 5-16,3 0 9 15,6 0 13-15,2-9 7 16,5-5-1-16,3-7-18 0,0-3-11 16,8-1 9-1,-2 0-7-15,-4 2-7 16,-1 4 1-16,-9 4-2 15,-4 2-2-15,0 3 1 0,-4 1-7 16,-6 0-20-16,-1-3-29 16,0-4-37-16,-15-5-116 15</inkml:trace>
  <inkml:trace contextRef="#ctx0" brushRef="#br0" timeOffset="26477.5935">9644 7666 252 0,'0'0'52'0,"0"0"-51"15,0 0 2-15,0 0 31 16,0 0 37-16,0 0-38 16,0 0-23-16,-2 0-1 15,2 0 6-15,0 0 0 0,0 0-7 16,0 0-5 0,0 0-2-16,0 0 0 15,0 0-1-15,0 0 1 0,0 0-1 16,0 0 2-16,7 0 3 15,2 0-3-15,1 0 4 16,0 0-3-16,2 2-3 16,0 0-9-16,0 0-16 15,6-1-7-15,0 1-26 16,7 0-41-16,2-2-21 16</inkml:trace>
  <inkml:trace contextRef="#ctx0" brushRef="#br0" timeOffset="26779.3816">10019 7677 222 0,'0'0'54'0,"0"0"-11"16,0 0 35-16,0 0 20 15,0 0-27-15,0 0-44 16,-4-2-7-16,4 2-1 16,0-2-10-16,0 2-9 15,0 0 1-15,11-1-1 16,7-1 4-16,11 0-4 16,6 0-3-16,3 1-30 0,8-2-33 15,2-1-12 1,4 1-42-16,-3 2-15 0,-4-3-1 15</inkml:trace>
  <inkml:trace contextRef="#ctx0" brushRef="#br0" timeOffset="26966.8043">10596 7647 263 0,'0'0'76'16,"0"0"-17"-16,0 0 34 15,0 0 6-15,0 0-38 16,0 0-30-16,5 0-17 15,3 0-10-15,4 0-3 16,15 0-1-16,8 0 0 16,9 0-12-16,4 0-40 0,2 0-47 15,2 0-60 1,-1 0 9-16,7 0-17 0</inkml:trace>
  <inkml:trace contextRef="#ctx0" brushRef="#br0" timeOffset="27133.8918">11257 7660 189 0,'0'0'129'0,"0"0"-47"16,0 0 24-16,0 0-6 16,0 0-21-16,0 0-28 15,0 0-33-15,6 0-16 16,4 0-2-16,11 0-2 16,13 0-13-16,7 0-40 15,8 0-40-15,10 0-106 0,2 0-1 16</inkml:trace>
  <inkml:trace contextRef="#ctx0" brushRef="#br0" timeOffset="27281.3653">11856 7662 256 0,'0'0'107'0,"0"0"-14"16,0 0 4-16,0 0-15 16,0 0-42-16,0 0-37 15,47 0-3-15,-10-4-18 16,5 4-54-16,13 0-87 15,8 0-39-15,2 0 60 16</inkml:trace>
  <inkml:trace contextRef="#ctx0" brushRef="#br0" timeOffset="27426.4332">12502 7668 186 0,'0'0'65'0,"0"0"65"16,0 0 21-16,0 0-56 15,0 0-43-15,0 0-21 16,40 0-31-16,-13 0-2 15,7 0-19-15,11 0-57 16,11 0-115-16,11 0-78 16</inkml:trace>
  <inkml:trace contextRef="#ctx0" brushRef="#br0" timeOffset="27601.0614">13295 7686 349 0,'0'0'77'0,"0"0"-15"0,0 0 19 15,0 0-1-15,0 0-52 16,0 0-28-16,76 0-2 16,-35 0-18-16,3 0-50 15,7 0-67-15,2 0 23 16,-1 0-31-16,-7 2-2 16</inkml:trace>
  <inkml:trace contextRef="#ctx0" brushRef="#br0" timeOffset="27844.281">13760 7695 31 0,'0'0'100'16,"0"0"-12"-16,0 0 24 15,0 0 25-15,0 0-43 16,0 0-45-16,64 0-17 16,-47 0-8-16,4 0-18 0,9 0-6 15,8 0 0-15,6 0-3 16,5 0-17-16,1 0 0 16,-2 0-1-16,-5 0-1 15,-8 0 5-15,-7 0 15 16,-2 0 1-16,-4 0 1 15,-8 0 1-15,-2 0 0 16,-1 0 5-16,-3 0 0 16,5-4 2-16,2 2-8 15,1-1-1-15,2 1-74 16,-3-3-167-16</inkml:trace>
  <inkml:trace contextRef="#ctx0" brushRef="#br0" timeOffset="28248.7828">14930 7481 459 0,'0'0'40'0,"0"0"-11"0,0 0 71 16,0 0-39-16,0 0-28 15,0 0-25-15,0-3-8 16,0 3-4-16,0 3-3 16,1 12 7-16,-1 7 0 15,0 5 2-15,3 3 0 16,-2 3 1-16,2-5 0 15,0 2-2-15,1-1 0 16,0-3 0-16,-1-2 0 16,2-2-1-16,-3-4 0 15,2-6 1-15,0-2-1 16,-2-4-7-16,1-6-26 0,-3 2-24 16,0-2-39-1,3 0-71-15,-1 0-37 16</inkml:trace>
  <inkml:trace contextRef="#ctx0" brushRef="#br0" timeOffset="28505.9098">15001 7443 365 0,'0'0'57'16,"0"0"62"-16,0 0-32 15,0 0-22-15,0 0-27 16,0 0-19-16,5-23-8 16,12 18-10-16,0 3-1 0,3 0 0 15,1 0 0-15,1 2 0 16,1 0-4-16,-1 0-15 16,-1 0-32-16,-1 0-38 15,-4 4-108-15,-5-2-61 16</inkml:trace>
  <inkml:trace contextRef="#ctx0" brushRef="#br0" timeOffset="28746.7658">14959 7603 245 0,'0'0'10'0,"0"0"39"0,0 0 48 15,0 0 7-15,0 0-33 16,0 0-26-16,8 22-6 16,8-19-5-16,4-3-17 15,4 2-12-15,4-2-5 16,3 0-13-16,-1 1-41 16,-3-1-71-16,-6 0-80 15,-3 0-94-15</inkml:trace>
  <inkml:trace contextRef="#ctx0" brushRef="#br0" timeOffset="28977.4952">15082 7726 172 0,'0'0'50'0,"0"0"-16"15,0 0 75-15,0 0-5 16,0 0-10-16,0 0-37 15,3 29 0-15,8-28-10 16,9 1-18-16,4-2-15 16,4 0-12-16,5 0-2 15,-1 0-6-15,2 0-48 16,0-3-37-16,-2-2-119 0,-2 2-17 16</inkml:trace>
  <inkml:trace contextRef="#ctx0" brushRef="#br0" timeOffset="29445.13">15559 7636 370 0,'0'0'57'16,"0"0"1"-16,0 0 49 15,0 0-46-15,0 0-40 16,0 0-21-16,0 18 0 15,0 7 5-15,0 8 6 16,0 2 2-16,-2 3 0 16,-3-1 9-16,3-2-18 0,2-5-4 15,0-4 3-15,0-7-3 16,0-6-1-16,0-6 1 16,0-6 3-16,0-1-1 15,0 0 4-15,0 0 7 16,0-18-1-16,0-7-7 15,11-12 10-15,0-8-2 16,3-7-9-16,1-3 0 16,4 0-4-16,-3 8-2 15,1 5 2-15,-1 10 0 0,-4 7 1 16,1 7 3 0,-3 6 0-16,1 5-2 0,-1 3-2 15,3 1-2-15,1 3-2 16,3 0-1-16,1 0-12 15,-1 14-13-15,-1 6-24 16,-5 3 1-16,-7 0-59 16,-4-1-96-16,0-2-137 15</inkml:trace>
  <inkml:trace contextRef="#ctx0" brushRef="#br0" timeOffset="29691.6099">15509 7688 385 0,'0'0'80'0,"0"0"-40"16,0 0 70-16,0 0-38 16,0 0-23-16,0 0-17 15,43 0-7-15,-14 0-15 16,1 0-5-16,3 0-4 15,3 0-1-15,-1 0-7 16,-1 0-31-16,-1 0-39 16,-11 0-83-16,-6 0-173 15</inkml:trace>
  <inkml:trace contextRef="#ctx0" brushRef="#br0" timeOffset="37428.1645">3840 13559 166 0,'0'0'4'0,"0"0"-4"15,0 0 2-15,0 0 0 16,0 0 5-16,0 0-4 15,0 0-1-15,0 0 6 16,-25 0 21-16,25 0 8 16,0 0 10-16,0 0 2 15,0 0-20-15,0 0-8 16,0 0 2-16,0 0 1 16,0 0-3-16,0 0-2 15,0 0 4-15,0 0 1 0,0 0-8 16,0 0-11-16,0 0-1 15,0 0 0-15,4 0-3 16,10 0 10-16,6 0 1 16,8 0 2-16,7 1-6 15,6 0-1-15,7 0-6 16,8 2 1-16,5-3-2 16,4 0 4-16,3 0-4 15,2 0-14-15,-6 0-41 16,-2-4-2-16,3 0-25 15,-8 0-9-15,-3 0-17 16,-4 0-7-16</inkml:trace>
  <inkml:trace contextRef="#ctx0" brushRef="#br0" timeOffset="37897.6998">4829 13524 60 0,'0'0'44'0,"0"0"3"16,0 0-12-16,0 0 3 15,0 0-8-15,0 0-17 16,-34 0-5-16,34 0-3 16,-2 0 11-16,-4970 0 14 15,9942 0-4-15,-4970 0 4 16,0 0 1-16,0 0-5 15,0 0-13-15,0 0-7 16,0 0-6-16,0 0-3 0,0 0 3 16,12 0 7-1,4 0-7-15,15 4 13 0,5 0-3 16,4 2-6-16,8-4-4 16,5 0 0-16,7 0-31 15,7-2-25-15,10 0-50 16,11 0-12-16,5 0-23 15</inkml:trace>
  <inkml:trace contextRef="#ctx0" brushRef="#br0" timeOffset="38376.619">5958 13512 0 0,'0'0'94'0,"0"0"-84"16,0 0 27-16,0 0 4 16,0 0 12-16,0 0-17 0,-12 0-2 15,12 0 3-15,0 0 5 16,0 0 0-16,0 0-5 16,-2 0 5-16,2 0-5 15,0 0-6-15,0 0-9 16,0 1-11-16,0-1-11 15,0 0-3-15,0 0-3 16,6 0 6-16,12 4 7 16,8-1-2-16,8 1-3 15,1 0-2-15,6-1-4 16,4 0-27-16,3 1-7 16,6-4-50-16,4 4-19 0,7-1-1 15,5-1-35-15</inkml:trace>
  <inkml:trace contextRef="#ctx0" brushRef="#br0" timeOffset="38777.1815">7152 13544 225 0,'0'0'16'0,"0"0"-12"15,0 0 56-15,0 0 27 16,0 0-10-16,0 0-11 15,0 0-26-15,-2 5-9 16,2-5-12-16,0 0-6 16,0 0-3-16,0 1-1 15,2-1-7-15,16 2-1 16,14-1 3-16,11 1-1 0,12 2-3 16,5-3-3-1,8 1-24-15,14 2-30 0,9 2-68 16,11-5 2-16,8-1-27 15</inkml:trace>
  <inkml:trace contextRef="#ctx0" brushRef="#br0" timeOffset="39162.0238">8514 13582 207 0,'0'0'24'0,"0"0"32"16,0 0 38-16,0 0 0 15,0 0-1-15,0 0-41 16,-10 0-17-16,10 0-4 16,0 0-6-16,0 0-9 15,0 0-3-15,0 0-4 16,0 0-8-16,0 2-1 16,20 1 2-16,11 2 0 0,14-2-1 15,9 2-1-15,12-2-21 16,4 1-29-16,8-1-26 15,-3 0-76-15,-2-3-63 16</inkml:trace>
  <inkml:trace contextRef="#ctx0" brushRef="#br0" timeOffset="39510.4618">9693 13646 406 0,'0'0'11'15,"0"0"27"-15,0 0 59 16,0 0-22-16,0 0-21 15,0 0-23-15,0 1-3 16,0-1-10-16,0 0-11 16,0 0 3-16,19 3-8 15,10-2-1-15,6 2 4 16,10-1-5-16,3 1-11 0,4-2-28 16,2-1-27-1,5 0-31-15,9 0-117 0,7 0-74 16</inkml:trace>
  <inkml:trace contextRef="#ctx0" brushRef="#br0" timeOffset="40026.0758">11123 13555 301 0,'0'0'23'15,"0"0"-9"-15,0 0 45 16,0 0 25-16,0 0-6 16,0 0-35-16,0 0-21 15,0 0-2-15,13 2-5 16,19 0-1-16,15-1 0 16,8 0-13-16,10-1-1 15,8 1-2-15,5 2-29 16,8-3-20-16,2 0-78 15,-4 0-80-15</inkml:trace>
  <inkml:trace contextRef="#ctx0" brushRef="#br0" timeOffset="40444.2988">12311 13592 100 0,'0'0'266'16,"0"0"-256"-16,0 0 57 15,0 0 18-15,0 0-13 16,0 0-30-16,0 2-12 16,0-2-18-16,10 2-8 15,9 0 1-15,10 2-2 16,10-1 0-16,6-1-3 15,7 0-2-15,2-1-5 0,4 2-20 16,0-2-18 0,1-1-46-16,3 0-52 0,8 0-12 15</inkml:trace>
  <inkml:trace contextRef="#ctx0" brushRef="#br0" timeOffset="40826.45">13617 13600 344 0,'0'0'102'0,"0"0"-93"16,0 0 78-16,0 0-18 16,0 0-6-16,0 0-15 15,0 0-16-15,5 0-11 16,9 0-11-16,10 0-9 15,10 0-1-15,11-4-2 16,6 2-6-16,8 0-20 0,11-2-17 16,7 1-26-16,4-2-66 15,0-2-88-15</inkml:trace>
  <inkml:trace contextRef="#ctx0" brushRef="#br0" timeOffset="41126.7132">14753 13595 216 0,'0'0'262'0,"0"0"-260"15,0 0 4-15,0 0 49 16,0 0 22-16,0 0-25 15,-19 0-20-15,19 0 3 16,0 0-15-16,0 0-8 16,14 0-10-16,15 0 2 15,5 0-4-15,8 0-6 16,6 0-29-16,0 0-25 16,2 0-18-16,2 0-83 15,3 0-31-15</inkml:trace>
  <inkml:trace contextRef="#ctx0" brushRef="#br0" timeOffset="41384.4242">15430 13552 364 0,'0'0'189'0,"0"0"-188"15,0 0 19-15,0 0 22 16,0 0 23-16,0 0-25 16,-12 0-16-16,29 0-15 15,12 0-3-15,10 0-6 16,6 0-2-16,8 0-29 0,-2 0-25 16,1 0-29-16,1-3-85 15,-3-2-59-15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1:15:47.1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5203 1971 28 0,'0'0'27'0,"0"0"-18"15,0 0-5-15,0 0-4 16,0 0 0-16,0 0 0 16,0 0-20-16,-13 18-28 0</inkml:trace>
  <inkml:trace contextRef="#ctx0" brushRef="#br0" timeOffset="1806.4219">5114 2344 9 0,'0'0'73'0,"0"0"-63"0,0 0 16 16,0 0 16-16,0 0-9 15,0 0-13-15,-3 0-10 16,3 0-4-16,0 0-6 15,0 0 0-15,0 0-18 16,0 0-65-16</inkml:trace>
  <inkml:trace contextRef="#ctx0" brushRef="#br0" timeOffset="2241.6283">4832 3263 89 0,'0'0'0'16,"0"0"-39"-16</inkml:trace>
  <inkml:trace contextRef="#ctx0" brushRef="#br0" timeOffset="8369.3357">14762 7838 25 0,'0'0'29'0,"0"0"-14"15,0 0-5-15,0 0-4 16,0 0 0-16,0 0-5 15,64 0 0-15,-53 0-1 16,0 0 0-16,1 0 1 16,-3 0-1-16,2 0 1 15,-2 0-1-15,2 0-3 16,-2 0-4-16,0 0-21 16,1 0-9-16</inkml:trace>
  <inkml:trace contextRef="#ctx0" brushRef="#br0" timeOffset="10781.3455">3067 5643 130 0,'0'0'40'0,"0"0"-32"0,0 0 24 16,0 0 8-16,0 0-9 16,0 0 3-16,0 0-4 15,0 0-11-15,0 0-1 16,0 0-3-16,0 0-6 16,0 0-7-16,0 0-2 15,0 0-12-15,2 0-32 16,2 0-53-16,0 0-45 15</inkml:trace>
  <inkml:trace contextRef="#ctx0" brushRef="#br0" timeOffset="12304.6212">5928 6560 16 0,'0'0'32'0,"0"0"2"16,0 0-10-16,0 0-6 15,0 0 3-15,0 0-6 16,0 0 5-16,0-13-1 16,0 13-2-16,0 0-7 15,0 0 2-15,0 0-1 16,0 0-4-16,0 0-2 15,0 0-2-15,0 0-1 16,0 0-2-16,0 0-4 16,0 2 4-16,0 6 0 0,0 5 2 15,0-4-2-15,-2 2 0 16,1 0 2-16,0 1-1 16,-2-4 0-16,3 3 2 15,-2-3-3-15,-1 0 0 16,3-3 2-16,0-1-2 15,0 0 1-15,0-3-1 16,0 1 0-16,0-1 0 16,0-1 0-16,0 0 0 15,0 0 0-15,0 0 1 16,0 0-1-16,0 0 1 16,0 0 0-16,0 0-1 0,0 0 0 15,0 0 0-15,0 0 0 16,0 0 0-16,0 0 0 15,0 0-1-15,0 0 1 16,9 0 1-16,3 0 2 16,1 0-3-16,1 0 0 15,0 0 1-15,0-1-1 16,-1-1 1-16,-5 1-1 16,-2-3 0-16,-3 2 0 15,-1 2 0-15,-2 0 0 16,0 0-5-16,0 0-14 15,0 0-10-15,0 0-18 16,0 0-80-16</inkml:trace>
  <inkml:trace contextRef="#ctx0" brushRef="#br0" timeOffset="12991.5288">5588 6376 107 0,'0'0'19'0,"0"0"-13"16,0 0 19-16,0 0-2 15,0 0-18-15,0 0-5 16,0-4-11-16,4-8-19 16,7-2-53-16</inkml:trace>
  <inkml:trace contextRef="#ctx0" brushRef="#br0" timeOffset="13369.9935">6530 5536 66 0,'0'0'63'0,"0"0"-47"16,0 0 6-16,0 0 6 15,0 0-5-15,0 0-10 16,0 0-3-16,0 0-3 16,0 0-1-16,0 0-5 15,0 0-1-15,0 0-3 16,0 0-21-16,0 0-42 16,0 0-83-16</inkml:trace>
  <inkml:trace contextRef="#ctx0" brushRef="#br0" timeOffset="14429.1456">4448 4286 248 0,'0'0'14'0,"0"0"43"16,0 0 28-16,0 0-21 15,0 0-7-15,0 0-6 16,0-37-12-16,0 35 3 15,0 1-17-15,0 1-8 0,-4 0-12 16,-5 0 1-16,-6 0-6 16,-9 3 1-16,-3 13 0 15,-4 5 3-15,0 6-3 16,1 1 0-16,5 5 0 16,-3 4 1-16,4-2-1 15,5-1-1-15,5 1 0 16,7-4 0-16,2 2 0 15,4-2 2-15,1 2-2 16,0-2 1-16,12 1-1 16,5-3 2-16,4-1 3 15,3-5-3-15,3-1-2 16,1-2 3-16,0-5-2 16,-1-2 0-16,4-4-1 0,0-6-12 15,3-2-7-15,3-1-25 16,2 0-10-1,5-16-58-15,1-6-59 0,-1-2-19 16</inkml:trace>
  <inkml:trace contextRef="#ctx0" brushRef="#br0" timeOffset="15271.0314">4757 4535 336 0,'0'0'22'0,"0"0"2"16,0 0 41-16,0 0-11 15,0 0-19-15,0 0-9 16,-85 37 8-16,71-18-10 16,3 0-12-16,4 2-1 15,1-1-8-15,4 2 4 16,2-2-2-16,0 1 2 15,0-2-3-15,0-3-2 16,8-1 2-16,4-2-2 16,8-4-2-16,-2-2 7 15,2-4-4-15,5-3 2 0,-3 0-1 16,5-6 0 0,-4-11-4-16,-5-3-3 0,-4-6 3 15,-6-2-4 1,-2 2-1-16,-5 1 4 0,-1 0 1 15,0 3-1-15,0 0 0 16,-7 2 0-16,-1 3 2 16,1 3-1-16,2 3 1 15,1 5 0-15,4 3 0 16,0 1 0-16,0 2-1 16,0 0-1-16,0 0-1 15,0 0-5-15,0 0 1 16,14 11 4-16,2 3 2 15,2 3 0-15,2 2-1 16,-3 0 1-16,-5 1 0 16,0-3-1-16,-8-1-2 0,-1 0 3 15,-3-1-1-15,0-4 1 16,0-2 0-16,-3-2 0 16,1-5 0-16,-3-2 1 15,-2 0 4-15,5 0 4 16,-3-14-7-16,5-7 1 15,0-2-3-15,0-4 0 16,14-1 0-16,3 3-1 16,-2 2 1-16,4 8-2 15,-4 0 1-15,2 7 1 16,-7 2-3-16,3 6 3 16,-5 0-4-16,1 0 0 15,2 0 0-15,-1 12 0 0,3 7 0 16,-2 6 3-16,2 1-1 15,-2-2 2-15,0-3 1 16,1 1-1-16,-8-5 1 16,2-1-1-16,-3-2 0 15,0-5-1-15,1-2-17 16,0-3-23-16,1-4-60 16,2 0 2-16,7-2 15 15,0-18-36-15,0-5-73 16</inkml:trace>
  <inkml:trace contextRef="#ctx0" brushRef="#br0" timeOffset="15749.8622">5310 4326 241 0,'0'0'41'0,"0"0"43"0,0 0 46 16,0 0-38-16,0 0-46 15,0 0-34-15,0 0-12 16,-2-23-11-16,2 44 7 15,0 4 4-15,0 6 5 16,0 0-2-16,0-1 3 16,0 0-1-16,7-3-4 15,-5-2 1-15,5-4-2 16,0 0 3-16,1-7-2 0,-2-3 0 16,-2-5 0-16,-4-1-1 15,0-5-1 1,0 0-13-16,0 0 13 0,0 0 0 15,0-11 1-15,0-6-12 16,-4 3 10-16,-9 3-12 16,-2 3-18-16,-3 3 31 15,0 5-1-15,0 0 0 16,2 0 2-16,-3 5-1 16,5 9 0-16,2 4 1 15,0 0 0-15,5-1-3 16,4-1-1-16,3 0 8 15,0-1-3-15,0-5-1 16,0 0 3-16,3-3 1 16,12-3-4-16,-1-1 6 0,5-3 0 15,3 0-6-15,2 0-10 16,2-14-53-16,0-5-69 16,1-5-49-16</inkml:trace>
  <inkml:trace contextRef="#ctx0" brushRef="#br0" timeOffset="16316.8456">5441 4505 206 0,'0'0'77'16,"0"0"18"-16,0 0-18 15,0 0-30-15,0 0-31 16,0 0-6-16,0 19 10 0,0-8-10 16,0-2-7-16,0 1 6 15,0-1-6-15,5-5 0 16,3-1 3-16,4-3 1 15,2 0 3-15,2-1-5 16,5-14 0-16,-3 1-1 16,-9 3 0-16,-2 5 0 15,-3 4 2-15,-4 0 15 16,0 2 0-16,0 0-21 16,0 0-3-16,0 5-3 15,0 7 6-15,0 0 0 16,0-2 0-16,0-3 2 15,0 0-2-15,3-2 0 16,8-3 0-16,5-2 3 0,8 0 1 16,1 0-1-16,5-18-3 15,-2-3-7-15,-4-4 2 16,-4-4 5-16,-4-1 0 16,-7 2 0-16,-7 6 2 15,-2 4 5-15,0 4 14 16,0 7-1-16,-4 3-4 15,-1 0 4-15,-1 4-12 16,3 0-8-16,-3 0-4 16,-4 15-2-16,1 7 1 15,3 5 2-15,-2 0 3 16,8-1 1-16,0-2-1 0,0-3-1 16,0-4 1-1,0-1 0-15,0-5-5 0,10-4-9 16,4-3-2-16,8-4-3 15,4 0-15-15,8-13-45 16,5-12-109-16,-5-4-17 16</inkml:trace>
  <inkml:trace contextRef="#ctx0" brushRef="#br0" timeOffset="16571.2854">5998 4208 139 0,'0'0'53'0,"0"0"54"16,0 0 26-16,0 0 0 15,0 0-64-15,0 0-16 16,-6-74-24-16,5 74-29 16,-2 5-6-16,0 18-1 0,0 10 7 15,-1 3 5-15,-3 5-1 16,4-2 3-16,3 1-4 16,0 2 2-16,0-5-2 15,0-4-1-15,5-5-2 16,5-8 0-16,-1-2-10 15,4-7-17-15,-2-1-23 16,0-9-29-16,-2-1-104 16,-4 0-77-16</inkml:trace>
  <inkml:trace contextRef="#ctx0" brushRef="#br0" timeOffset="17426.3936">5924 4411 286 0,'0'0'72'16,"0"0"-41"-16,0 0 29 16,0 0-21-16,0 0-2 15,0 0-18-15,104-25-11 16,-69 17-4-16,1 2 0 16,-4 1-3-16,-7 4 3 15,-11 1-4-15,-6 0 1 16,-8 0 0-16,0 0-1 15,0 1 0-15,0 12 12 16,0 3 19-16,0-1-11 0,0 2-8 16,0-1-9-1,0-3 1-15,5-1 2 0,5-3-2 16,2-3 1-16,4-6 0 16,4 0 1-16,2 0 0 15,5-16-2-15,-3-4-4 16,-3-4 5-16,-4 3-3 15,-6 3 0-15,-4 5 0 16,-5 8 21-16,-2 4 4 16,0 1-6-16,0 0-15 15,0 0-6-15,0 0-11 16,0 3 1-16,0 9 8 0,0 3 0 16,0 0 2-16,5-2-1 15,1 1 0-15,3-4-7 16,2-5-8-16,1 0 13 15,4-4-4-15,0-1 6 16,7 0-3-16,-7-7 4 16,4-6 1-16,-7 0 0 15,-4 3 1-15,-7 5-1 16,0 3 10-16,-2 1 6 16,0 1-8-16,0 0-9 15,0 0-7-15,0 0-4 16,3 0-1-16,1 0 10 15,-2 3 2-15,7 2 2 16,0-1-2-16,5-4 0 16,2 0 3-16,6 0-3 0,-2-2-1 15,0-8-1-15,-1-5 1 16,-7 0 1-16,-4 4 1 16,-6 2 2-16,0 2 0 15,-2 5 3-15,0 1 5 16,0 1-11-16,0 0 0 15,0 0-2-15,0 0-5 16,0 0-3-16,0 10 3 16,0-2 1-16,0 0 5 15,0-1 1-15,2 2-1 16,7-2 0-16,3-1-3 16,4-1 1-16,9-4-4 0,-4-1-28 15,6 0-35-15,0 0-81 16,-3-10-54-16,0-3-17 15</inkml:trace>
  <inkml:trace contextRef="#ctx0" brushRef="#br0" timeOffset="17688.9781">7058 3955 261 0,'0'0'185'0,"0"0"-123"0,0 0 5 16,0 0-35-16,0 0-32 15,0 0-13-15,-2 64 13 16,2-21 10-16,0 1 1 16,0 1-6-16,0-3-3 15,0-2-2-15,0-1 2 16,0-6-2-16,0-2-3 15,0-8-30-15,0-4-70 16,0-5-31-16,0-11-36 16</inkml:trace>
  <inkml:trace contextRef="#ctx0" brushRef="#br0" timeOffset="18271.761">6882 4055 254 0,'0'0'47'0,"0"0"-3"15,0 0 48-15,0 0-14 16,0 0-44-16,0 0-23 16,62-71-6-16,-34 71-4 15,-1 0 6-15,5 0-4 16,-7 15 2-16,0 5-5 15,-3 9-2-15,-7-2 2 0,-4 2-5 16,-7-1 5 0,-4 0-2-16,0-3-7 0,-19-4 9 15,-5-3 2 1,1-7 6-16,9-1-5 0,3-6 3 16,9-2-1-16,2-1-2 15,0-1 1-15,0 0 2 16,0 0-4-16,0 0 4 15,11 0-6-15,12 0 0 16,-2 0 0-16,7 0 0 16,-2 0-2-16,2 2 2 15,3 14-3-15,-3 2 3 16,-7 1 0-16,-1 0 3 16,-6 1-1-16,-4-1 0 0,-6-3-2 15,-4-1 0-15,0-3 4 16,-16-4-4-16,-10-1 13 15,-8-2 10-15,2-3-4 16,2-2-3-16,8 0-1 16,3 0-6-16,7 0 1 15,1 0-6-15,7 0-1 16,0-4-3-16,4 1-8 16,0-2-23-16,0-2-12 15,9 0-41-15,13-4-80 16,6-4-39-16</inkml:trace>
  <inkml:trace contextRef="#ctx0" brushRef="#br0" timeOffset="19166.3344">7442 4266 128 0,'0'0'215'0,"0"0"-173"16,0 0 40-16,0 0-11 15,0 0-43-15,0 0-13 16,-87 36-11-16,81-24-4 15,3 0-2-15,3 1-4 16,0-3 6-16,0-3 0 16,7-4-8-16,7-3-7 15,2 0-13-15,6-3-6 16,1-14-13-16,-1-4 5 0,-6-2 42 16,2 2 0-16,-9 5 4 15,-2 9 35-15,-3 5 26 16,-4 2-21-16,0 0-41 15,2 0-3-15,1 5-24 16,-2 9 22-16,3 4 2 16,6-2 2-16,0 0 0 15,4-1 2-15,5-5-2 16,-4-2 4-16,4-4 0 16,-3-4-1-16,2 0-2 15,2-2 5-15,-4-8 10 16,-3 4-3-16,-3 1 2 15,-8 3-1-15,-2 2 4 0,0 0-14 16,0 0-6 0,2 0-13-16,-1 7 9 0,5 4 4 15,-1 0 0-15,4 1 1 16,5-3-1-16,5-3-3 16,3-2-17-16,3-4-28 15,3 0-77-15,-1-5-32 16,-6-9 56-16,-4-4 60 15,-3-3 19-15,-3-4 22 16,-2-4 12-16,2-3 10 16,-5-1 12-16,1 7-7 15,-3 7 50-15,-4 7 26 16,0 7 8-16,0 5-31 16,0 0-38-16,0 0-42 0,0 13-7 15,0 14 2-15,0 6 5 16,0 1 3-16,0-3-1 15,0 1-1-15,3-5 0 16,11-3 1-16,-1-4 1 16,-1-11-2-16,-6-2-2 15,-3-7-6-15,-3 0 7 16,0-2-5-16,0-16 5 16,0-3-7-16,0 0 7 15,-13 5-8-15,2 4-16 16,-3 7 24-16,-6 5 7 15,-4 0-5-15,0 3 5 16,4 11-1-16,2 5-4 0,8-1-1 16,6-2-1-1,4-2 2-15,0 0-1 0,0-3 2 16,4-5 8-16,14-1-2 16,5-2-3-16,5-3-6 15,6 0-1-15,8 0-94 16,2-10-139-16</inkml:trace>
  <inkml:trace contextRef="#ctx0" brushRef="#br0" timeOffset="22464.9245">13151 9197 78 0,'0'0'20'16,"0"0"-8"-16,0 0 32 16,0 0-10-16,0 0-19 15,0 0-13-15,0 0-2 16,3-5 1-16,-3 5-1 15,0 0 0-15,0 0 1 16,0 0-1-16,0 0 0 16,0 0 0-16,0 0 0 0,0 0-33 15,0 0-129-15</inkml:trace>
  <inkml:trace contextRef="#ctx0" brushRef="#br0" timeOffset="23044.7322">13151 9197 279 0,'-56'-35'33'0,"56"30"65"0,1-1 28 15,-1 3-47-15,0-1-21 16,0 2-6-16,0 0-5 16,0 2-14-16,0 0-2 15,0 0-11-15,0 0-12 16,0 0-7-16,0 0-1 16,2 0-5-16,2 11-5 15,4 11 7-15,6 10 3 16,-4 6 1-16,7 4 1 15,0 1-2-15,3 2 7 16,4-4-7-16,-2 1 2 0,1-7-2 16,1-1 4-16,-3-7-3 15,-1-4 0-15,-5-9 3 16,-2-8-2-16,0-3 0 16,-2-3 3-16,4 0 5 15,4-20-4-15,3-10-2 16,3-6-2-16,1-11 0 15,2-4-2-15,-3 1 0 16,-3-1-1-16,-6 9 2 16,-4 5-1-16,-6 8 0 15,-2 5-1-15,-1 5 1 16,-2 5-3-16,3 4-7 0,-4 7-12 16,0 1-4-16,0 2-11 15,0 0-20-15,0 7-38 16,0 13-48-16,0 5-16 15,0-3-59-15</inkml:trace>
  <inkml:trace contextRef="#ctx0" brushRef="#br0" timeOffset="23852.3164">13777 9344 262 0,'0'0'38'0,"0"0"25"15,0 0 0-15,0 0-14 16,0 0-12-16,0 0-15 16,-42 20 3-16,28-4-1 15,0 7 2-15,-2-1-10 16,8-2 0-16,1-1-13 15,4-3 3-15,3-3-3 16,0-2-3-16,0-2 4 16,3-5 4-16,11-3-2 15,3-1 2-15,4-1 0 0,4-16-2 16,-5-5-3-16,0-1 1 16,-2-5-2-16,-6 6-1 15,-1 3 2-15,-4 6-3 16,-3 7 11-16,-4 3 11 15,0 3-16-15,0 0-6 16,0 0-5-16,0 1-5 16,0 12 5-16,0 4 5 15,0 2 0-15,0-1 0 16,6-1 0-16,8-4 1 16,3-1 0-16,5-5 1 15,8-1 2-15,3-6-1 16,3 0 0-16,2 0-3 15,-8-13 0-15,1-8 0 16,-9-5-1-16,-2-4 0 0,-1-9-4 16,-8-4-1-16,-3-5-8 15,-6-1 9-15,-2 0 2 16,0 0-1-16,-5 4 0 16,-7 10 2-16,3 8 1 15,-5 8 2-15,4 8-1 16,2 4 2-16,6 6 1 15,-3 1-3-15,0 0-2 16,-4 12-7-16,-1 16 5 16,-3 8-1-16,4 9 5 15,2 3 1-15,3 3 3 16,1-3-3-16,3-3 2 0,0-5-1 16,0-3 0-16,0-2 0 15,7-2 0-15,2-2-2 16,1-4 3-16,1-5-3 15,0-1 0-15,1-8 0 16,-1-1-2-16,3-8-8 16,5-4-19-16,2 0-33 15,7-4-74-15,0-17-56 16,4-5-76-16</inkml:trace>
  <inkml:trace contextRef="#ctx0" brushRef="#br0" timeOffset="24572.4008">14363 9356 269 0,'0'0'44'0,"0"0"-17"15,0 0 37-15,0 0-2 16,0 0-26-16,0 0-2 16,-15 31-1-16,15-26-17 15,0 0-1-15,0-4-7 16,5-1-1-16,5 0 3 15,4 0-1-15,0-7-4 16,-1-11 0-16,-1-1-3 16,-9-2 0-16,-3 1 1 15,0 5-1-15,0 3-2 0,-3 6 0 16,-11 1 5 0,0 3-5-16,-2 2 0 0,1 0-1 15,1 7 0-15,-3 13 1 16,0 1 0-16,7 5 0 15,1 0 2-15,6-2 2 16,1 0-4-16,2-2 0 16,0-3 1-16,0-3-1 15,0-3 0-15,5-4-1 16,7-2-17-16,5-7-16 16,0 0-30-16,7-8-48 15,-2-13 17-15,-2-4 61 16,-3 0 30-16,-3 2 4 15,-1 4 22-15,-6 3 43 16,0 6 20-16,-4 6-16 0,-1 4-19 16,-2 0-35-16,1 0-15 15,3 2-3-15,0 15 3 16,-1 0 4-16,0 1-3 16,2-1 0-16,0-3 3 15,-1-2-4-15,2-7 1 16,-2-1 1-16,0-4-1 15,7 0 8-15,3-7 8 16,6-11-4-16,0 1 8 16,-2 3-11-16,-5 5 3 15,-1 5-3-15,-3 4-10 16,-4 0-1-16,1 0-1 0,1 4 0 16,2 7-3-1,2 2 5-15,-2-1 3 0,3 2-3 16,-1-5-3-16,5-1-10 15,6-5-25-15,4-3-27 16,2 0-97-16,1 0-36 16,-5-12-27-16</inkml:trace>
  <inkml:trace contextRef="#ctx0" brushRef="#br0" timeOffset="24744.5042">14876 9352 160 0,'0'0'92'15,"0"0"26"-15,0 0-15 16,0 0-23-16,0 0-26 15,0 0-32-15,-89 8-13 0,79 9-1 16,1-3-6 0,6 1-2-16,3 1-2 0,0-1 0 15,0-2-18-15,14-1-42 16,8-5-70-16,4-6-3 16,2-1-67-16</inkml:trace>
  <inkml:trace contextRef="#ctx0" brushRef="#br0" timeOffset="25097.5807">14876 9352 394 0,'103'35'66'15,"-103"-36"59"-15,0-1-59 0,0 1-16 16,0-3-26 0,10 0-22-16,5-3-2 0,4-3-4 15,-1-1-4-15,-1-1-11 16,-4-3-3-16,-5 0 4 15,-2 0 0-15,-6 2 15 16,0 2 2-16,0 2 2 16,0 4 2-16,-6 3 3 15,-2 2-1-15,-3 0 3 16,-4 0-7-16,1 16 0 16,-4 6 0-16,6 2-1 15,3 2-2-15,3-2 2 16,6-2 0-16,0 0 2 15,0-3-2-15,11 1 3 16,12-3-3-16,2-5-1 0,5-5-22 16,5-5-44-16,3-2-102 15,2 0-8-15</inkml:trace>
  <inkml:trace contextRef="#ctx0" brushRef="#br0" timeOffset="25293.0541">15450 9079 419 0,'0'0'55'16,"0"0"53"-16,0 0-51 15,0 0-48-15,0 0-9 16,0 0-4-16,-10 79 4 0,2-36 2 16,3 1 1-16,5-4-3 15,0-2-1-15,0-3-4 16,0-7-51-16,0-9-104 15,0-8-7-15</inkml:trace>
  <inkml:trace contextRef="#ctx0" brushRef="#br0" timeOffset="25781.9758">15347 8973 328 0,'0'0'89'0,"0"0"-60"0,0 0 21 16,0 0 1 0,0 0-29-16,117-38-1 0,-83 38-10 15,0 11-2-15,-3 15-2 16,-7 7-3-16,-7 5-4 16,-13 3 0-16,-4-7-3 15,-4-1-6-15,-22-10-17 16,-2-5 12-16,3-7 8 15,5-6 5-15,8-2 1 16,8-3 5-16,4 0-5 16,0 0-7-16,0 2-39 15,9 0 14-15,7 3 24 0,3 0 2 16,0 5 4 0,-1 3-1-16,0 8 0 0,0 4 1 15,-4 2 2 1,-2 1 12-16,-8-4 4 0,0-2 5 15,-4-4-4-15,0-3-12 16,-12-3 8-16,-10-1 11 16,-3-6-3-16,1 1-2 15,-3-6-1-15,8 0-8 16,6 0-2-16,-1 0-1 16,5-11-1-16,4 1-6 15,5 0-5-15,0-5-42 16,12-1-81-16,15-4-62 15</inkml:trace>
  <inkml:trace contextRef="#ctx0" brushRef="#br0" timeOffset="26682.098">15896 9234 143 0,'0'0'111'0,"0"0"-71"16,-90 0 68-16,61 11-40 15,4 3-46-15,11 0-18 16,5 3-4-16,5-1-1 16,4-2 1-16,0-4-20 15,7-4-23-15,13-2 38 16,0-4-3-16,6 0-15 0,1-7 10 16,-3-11 8-1,3-3 3-15,-3-2 2 0,-7 5 8 16,-4 1 38-16,-4 8-9 15,-4 5 16-15,-2 2-6 16,-3 2-38-16,1 0-9 16,0 13-7-16,3 8 7 15,1-1 0-15,5 1 1 16,3-2 2-16,0-4-3 16,-1-3 0-16,2-10 1 15,3-2 4-15,-3 0-2 16,6-9 1-16,-3-7-2 15,2-3 2-15,1-3 3 0,-4 5 10 16,-1 2-2-16,-7 7 5 16,-2 6 4-16,-2 2-15 15,-3 0-9-15,4 4-12 16,1 13 12-16,1 1 0 16,1 3 1-16,5-2 0 15,1 1 0-15,3-6-1 16,-2-5-11-16,4-3-23 15,-4-6-14-15,2 0-55 16,2-6-61-16,-5-10 42 16,-2-7 36-16,-2-4 29 15,-3-4 36-15,5-5 20 16,-1-4 1-16,-3 3 7 16,-1 4 63-16,-4 14 4 0,1 10 59 15,-4 6 5-15,0 3-52 16,0 0-57-16,0 14-29 15,0 11 1-15,0 7 20 16,-7 5-7-16,6-6-7 16,1-1 5-16,0-3 5 15,0-6-15-15,3-7 2 16,2-6-3-16,-3-4-1 16,-2-4 1-16,0 0 0 15,0-4-2-15,-9-11-2 16,-6 0-16-16,-8 2 7 15,1 6-2-15,-4 7 4 16,-5 0 4-16,4 10 2 0,5 8 3 16,4 2-2-1,5 1 2-15,7-7 1 0,6 1 4 16,0-2 5-16,0-4 2 16,6 0 8-16,11-3 4 15,4-1-3-15,6-4-12 16,4-1-8-16,4 0-2 15,4 0-63-15,-5 0-140 16</inkml:trace>
  <inkml:trace contextRef="#ctx0" brushRef="#br0" timeOffset="59346.0224">16159 13289 162 0,'0'0'73'15,"0"0"-31"-15,0 0 62 16,0 0 3-16,0 0-26 0,0 0-32 15,0 0-3 1,3-20-2-16,-3 20-10 0,0 0-4 16,0 0-10-16,0 0-7 15,0 0-4-15,0 0-4 16,0 0-5-16,0 0-3 16,0 6 1-16,0 10 2 15,0 8 3-15,0 3 1 16,0 5 2-16,0 1-2 15,0-1 0-15,0 1 3 16,0 0-5-16,0 0-1 16,0 1-1-16,0-4 3 15,0-5-1-15,0 0-2 16,0-4 0-16,0-2 1 16,0-6-1-16,0-2 0 15,0-2 1-15,0-4-1 16,0-1 0-16,0-2-1 0,0-2-11 15,0 0-7-15,0 0-6 16,0 0-5-16,0 0-8 16,0 0-27-16,0-11-89 15,3-7-54-15,4-1-35 16</inkml:trace>
  <inkml:trace contextRef="#ctx0" brushRef="#br0" timeOffset="59818.09">16122 13259 174 0,'0'0'45'0,"0"0"0"16,0 0 27-16,0 0-27 16,0 0-2-16,0 0-11 15,0-2 0-15,0 2-1 0,2-2-2 16,10 2 10-16,8-1-15 15,0-3-8-15,5 1-5 16,1-1 4-16,1 3 1 16,-3-1-6-16,-3-1-1 15,-3 3 0-15,-3 0 0 16,-4-2-7-16,-4 0 0 16,0 1-2-16,-3 0 0 15,2-1 1-15,-5 2-1 16,2-2-2-16,-2 2-8 15,-1 0-9-15,0 0-17 16,0 0-18-16,0 0-94 0,0 0-63 16</inkml:trace>
  <inkml:trace contextRef="#ctx0" brushRef="#br0" timeOffset="60276.5094">16129 13512 167 0,'0'0'22'0,"0"0"17"16,0 0 34-16,0 0-19 16,0 0-2-16,0 0 6 15,0 6-7-15,0-4-4 16,0 0 4-16,9 0-17 16,1-2-7-16,4 0-3 15,5 0-7-15,2 0 3 16,4 0-12-16,2 0 1 15,0 0 0-15,-3 0-6 0,0 0 1 16,-7 0-2 0,-5 0-2-16,-3 0 0 0,-5 0 0 15,-3 0-3-15,-1 0-9 16,0 0-12-16,0 0-11 16,0 0-13-16,0 0-16 15,0 2-75-15,0 1-41 16,0 0 0-16</inkml:trace>
  <inkml:trace contextRef="#ctx0" brushRef="#br0" timeOffset="60738.6675">16174 13725 130 0,'0'0'25'0,"0"0"7"16,0 0 16-16,0 0 2 15,0 0 3-15,0 0-10 16,-2 2 0-16,2-2 1 0,0 0-1 15,0 0-6 1,0 0-6-16,0 2-10 0,0-2-3 16,0 1-4-16,0 1 14 15,7 0 8-15,13 0-9 16,3-1-6-16,6-1-5 16,4 2-11-16,0-2 5 15,2 0-7-15,-1 0 2 16,-4 2-4-16,-1-1 0 15,-6 1-1-15,-3 1 1 16,-10-2-2-16,-3 1-11 16,0-2-9-16,-7 2-20 15,0-2-26-15,0 1-24 16,0 3-48-16,5-3 31 16,-4-1-34-16</inkml:trace>
  <inkml:trace contextRef="#ctx0" brushRef="#br0" timeOffset="61229.2389">16690 13667 235 0,'0'0'125'0,"0"0"-76"0,0 0 74 16,0 0-40-16,0 0-31 15,0 0-16-15,4-9-15 16,-4 9-13-16,0 0-8 15,0 0-3-15,0 1-4 16,0 10 7-16,0 7 3 16,0 1 2-16,0 4 1 15,0 4 13-15,4-2-11 16,-4 1 1-16,0 1-4 0,2-1-1 16,-2-3-4-1,0 0 6-15,0-5-6 0,0-3 2 16,0-2-2-16,0-4 2 15,0-2-1-15,0-5-1 16,0-1-17-16,0-1-14 16,0 0-11-16,0 0-10 15,0 0-4-15,2-9-132 16,-1-8-31-16</inkml:trace>
  <inkml:trace contextRef="#ctx0" brushRef="#br0" timeOffset="61618.3091">16744 13662 302 0,'0'0'23'0,"0"0"22"15,0 0 60-15,0 0-21 16,0 0-37-16,0 0-14 15,4-78-9-15,1 66-2 16,-2-3-10-16,3 2-2 16,-3 1 0-16,2 2 0 15,2 0-7-15,1 0 0 16,-2 4-3-16,4-2 1 16,0 2-1-16,1 2-1 0,2 1 0 15,-2 2 0 1,4-1 0-16,-3 2 0 0,2 0-2 15,-3 0 1-15,4 0-1 16,-3 2-7-16,2 6-4 16,-1 0-5-16,-3 1-9 15,0-1-13-15,-7 2-23 16,-3-3-61-16,0 1-26 16,0 0 6-16</inkml:trace>
  <inkml:trace contextRef="#ctx0" brushRef="#br0" timeOffset="62055.2467">16580 13727 238 0,'0'0'32'16,"0"0"57"-16,0 0-7 15,0 0-18-15,0 0-8 0,0 0-13 16,39 0-13-16,-14 0-2 15,2 0-5-15,5 0-4 16,4 0-2-16,-3 0-6 16,0 0 1-16,-6 0-1 15,-3 0-6-15,-4 0 0 16,-9 0 1-16,-5 0-5 16,-1 0 0-16,-5 0-1 15,0 0 0-15,0 0-5 16,0 0-23-16,0 0-30 15,0 0-17-15,0 0-86 16,0-11-285-16</inkml:trace>
  <inkml:trace contextRef="#ctx0" brushRef="#br0" timeOffset="78948.3294">6075 5790 167 0,'0'0'36'16,"0"0"-36"-16,0 0 0 15,0 0-3-15,0 0 0 16,0 0-12-16,0 0-53 16,0 0-46-16</inkml:trace>
  <inkml:trace contextRef="#ctx0" brushRef="#br0" timeOffset="83457.5511">4232 12727 7 0,'0'0'19'0,"0"0"0"16,0 0 12-16,0 0-13 15,0 0-15-15,0 0 3 16,-14-10 14-16,14 10 0 15,-1 0 0-15,-2 0-8 16,1-2 8-16,-2 2-2 16,4-1-7-16,-5 1-5 15,2 0-3-15,1 0 0 0,0 0-2 16,0 0-1-16,-2 0 1 16,1 0 0-16,-1 0-1 15,2 0 2-15,1 0 2 16,-3 0 2-16,-2 0 12 15,0 0-10-15,-2 0 0 16,4 0-5-16,-3 0 4 16,2 0 5-16,0 0-6 15,2 0-4-15,-1 0 6 16,2 0-3-16,-2 0 4 16,3 0-6-16,1 0 3 15,-1 0 4-15,-1 0-3 0,2 0 8 16,-3 0 5-16,3 0 2 15,0 0-1-15,0 0-2 16,0 0 3-16,0 0 3 16,0 0-10-16,0 0-3 15,0 0-7-15,0 0 0 16,0 0-2-16,0 0 1 16,0 0 1-16,0 0-1 15,0 0-3-15,0 0 0 16,0 0 2-16,0 0-2 15,0 0 2-15,0 0-2 16,5 0 6-16,0 0 1 16,2 0-3-16,1 0 2 0,1 1 4 15,2 3-1 1,-2-3-1-16,3 1 2 0,1-1 0 16,1-1 2-16,-1 0-4 15,-2 0-5-15,2 0 1 16,0 0 0-16,0 0-2 15,-1 0 2-15,-2 0-2 16,8 2 0-16,-4-2 0 16,2 0 2-16,2 0-3 15,-3 0-2-15,1 0 0 16,2 0 3-16,-3 0-3 16,4 2 2-16,-4-2-2 0,4 0 1 15,-3 0 1 1,4 0-2-16,-1 0 0 0,1 2 1 15,2-2-1-15,-5 1 0 16,-1 0 0-16,2-1 0 16,-4 2 0-16,0 0 0 15,2 0 1-15,2-1-1 16,-2 3 0-16,2-4 2 16,-1 3-2-16,1 1 0 15,1-3-2-15,-2 3 2 16,1-2 0-16,0 0 0 15,-1 0 2-15,0 1-1 16,2-1-1-16,-1 0 0 16,-4-1 0-16,3 1 0 15,0 0 0-15,-3-1 0 0,4 1 0 16,-1 2 0-16,3-4 0 16,0 2 0-16,1-2 1 15,0 0-1-15,0 0 0 16,-1 0 0-16,-6 1 0 15,3-1 0-15,2 2 1 16,-4 0-1-16,5-2 0 16,-1 1 0-16,-5 0 0 15,3-1 0-15,-1 2 0 16,-2 0-1-16,4 0 1 16,-4-1 0-16,2 1 1 15,2-2-1-15,-2 1 0 0,2-1 0 16,2 0 0-16,2 0-1 15,1 0 1-15,1 0 0 16,0 0 0-16,1 0-1 16,-5 0 2-16,0 0-1 15,-3 0 0-15,2 0 1 16,1 0-1-16,-3 0 0 16,0 0 0-16,4 0 0 15,-4 0 1-15,0 0-1 16,0-1-1-16,0-1 0 15,2 1 1-15,-1-1 0 16,2-2 2-16,2 3-2 16,3-2-1-16,2-2 1 0,1 1 0 15,-1 1 0 1,1-1 0-16,3 3 2 0,0-1-2 16,-4 0 0-16,-3 2 0 15,-1-2 0-15,-4 2 0 16,-3-1 0-16,2-1 0 15,-1 2 0-15,1 0 1 16,5 0-1-16,-2 0 0 16,5 0-1-16,1 0 1 15,-1 0 0-15,2 0 1 16,1 0-1-16,-4 0 0 16,3 0 0-16,-8 0 0 0,0 0 0 15,-5 0 0 1,-1 0 0-16,-5 0 0 0,2 0 0 15,3 0 2-15,-5 0-2 16,3 0 0-16,1 0 0 16,3 0 0-16,3 0 0 15,5 0 0-15,0 0 0 16,2 0 0-16,0 0 0 16,0 0 0-16,-2 2 0 15,1-1-2-15,-1 1 2 16,-4-2 0-16,8 2 0 15,-3 0 2-15,-5-2-4 16,-1 0 2-16,-4 0 0 16,5 0-1-16,-2 1 0 15,2-1 1-15,0 0 0 0,-1 0 0 16,3 0 0-16,1 0 0 16,0 0 1-16,2 0-1 15,-1 0-1-15,1 0 1 16,-3 0 0-16,3 0 0 15,2 0 0-15,1 0 0 16,-1 0 0-16,0 0 1 16,2 0-1-16,-2 0 1 15,0 0 1-15,0-1-2 16,1 1 0-16,-1-2 0 16,-3 0-2-16,3 0 2 15,-2 1 2-15,-3 1-2 0,-3-2 1 16,5 1-2-16,-4 1 2 15,5-1-1-15,-4-1 0 16,6 2-1-16,-6 0 1 16,2 0 1-16,8 0 0 15,-1 0-1-15,0 0 0 16,1 0 0-16,-4 0 0 16,0 0 0-16,-3 0 0 15,-4 0 0-15,-3 0 0 16,-3 0 0-16,0 0 0 15,0 0 0-15,-1 0 0 16,2 0 0-16,1 0 0 16,-2 0 0-16,-3 0 0 0,2 0 0 15,6 0 0 1,-4 0 0-16,3 0 0 0,5 0 0 16,-1 0-1-16,1 0 1 15,1 0 0-15,-6 0 0 16,2 0 0-16,-6 0-1 15,-4 0 1-15,-1 0 0 16,2 0 0-16,-4 0 0 16,-1 0 0-16,-1 0 0 15,2 0 0-15,0 0 0 16,0 0 0-16,6 0 0 16,-1 0 0-16,5 0 0 0,-4 0 0 15,0 0 0 1,0 0 0-16,-3 0 0 0,0 0 0 15,1 0 1-15,0 0-2 16,1 0 2-16,-3 0-2 16,2 0-1-16,3 0 2 15,-5 0 0-15,-1 0 0 16,4 0 0-16,0 0-1 16,-3 0 1-16,2 0 0 15,-1 0 1-15,2 0 1 16,-3 0-4-16,4 0 5 15,-5 0-6-15,0 0 6 16,1 0-3-16,-2 0 0 16,-3 0 0-16,6 0 0 15,-6 0-1-15,-1 0 1 0,3 0 1 16,-3 0-1-16,-2 0 1 16,-1 0-1-16,3 0 0 15,-2 0 1-15,2 0-1 16,-3 0 0-16,3 0 0 15,-1 0 0-15,-2 0 0 16,0 0-1-16,0 0 1 16,0 0 2-16,0 0-1 15,0 0-1-15,0 0 2 16,0 0-2-16,0 0 5 16,0 0 3-16,0 0-4 15,0 0-1-15,0 0-1 0,0 0-2 16,0 0-1-16,0 0 1 15,0 0-5-15,0 0-16 16,-5 0-50-16,-13 0-75 16,-13 0-184-16</inkml:trace>
  <inkml:trace contextRef="#ctx0" brushRef="#br0" timeOffset="84617.5331">3156 12572 28 0,'0'0'61'16,"0"0"-12"-16,0 0-3 0,0 0 28 15,0 0 2 1,0 0-16-16,-14-45 1 0,14 42 3 16,0-1-9-16,0 1-16 15,0 3-11-15,0 0 2 16,0 0-11-16,0 0-7 15,0 0-12-15,0 0-2 16,0 0-3-16,0 7-8 16,0 15 6-16,0 8 3 15,0 7 4-15,0 3 2 16,0 1 5-16,0-4-5 16,0-3 3-16,0-2-4 0,0-6 0 15,0-1 2 1,0-4-1-16,0-3-1 0,0-4-1 15,0-3 1-15,0-1 0 16,0-3 2-16,0-3-3 16,0-1-4-16,0 1-20 15,0-4-10-15,0 0-18 16,0 0-53-16,0 0-24 16,3-11-53-16</inkml:trace>
  <inkml:trace contextRef="#ctx0" brushRef="#br0" timeOffset="85011.9617">3190 12583 188 0,'0'0'36'16,"0"0"-19"-16,0 0 24 16,0 0 13-16,0 0 4 15,0 0-15-15,0-18-12 16,0 18-3-16,0 0-3 16,0 0-8-16,0 0-2 15,0 0-7-15,0-2-2 0,7 1-3 16,6-1 1-16,6-3 5 15,6 1 1-15,5 0-7 16,0 0 2-16,1 1-5 16,-5 2 1-16,-1 1-1 15,-3 0 0-15,-5 0-3 16,0 0-26-16,-7 0-62 16,-3 0-6-16,-7 0-28 15,0 4 13-15</inkml:trace>
  <inkml:trace contextRef="#ctx0" brushRef="#br0" timeOffset="85324.1814">3117 12742 193 0,'0'0'32'0,"0"0"-31"16,0 0 39-16,0 0 32 16,0 0-13-16,0 0-2 15,25 0-10-15,-12 0-17 16,2 0-3-16,1 0 1 16,4 0-5-16,3 0-14 0,3 0-5 15,0 0-3-15,-3-4 3 16,-1 4-4-16,-3 0-3 15,0 0-14-15,-3 0-50 16,-6 0-69-16,-6 0-42 16,-4 4-48-16</inkml:trace>
  <inkml:trace contextRef="#ctx0" brushRef="#br0" timeOffset="85594.9125">3214 12881 199 0,'0'0'7'0,"0"0"-5"15,0 0 56-15,0 0 22 0,0 0-30 16,0 0-17-16,-1 0-6 16,1 0-4-16,0 0 0 15,0 0-5-15,7 0-9 16,4 0 10-16,3 0-7 15,4 0-3-15,0 0-5 16,2 0-4-16,5 0-33 16,1 0-40-16,4 0-15 15,2-1-28-15,-3-4-19 16</inkml:trace>
  <inkml:trace contextRef="#ctx0" brushRef="#br0" timeOffset="85974.2488">3623 12808 145 0,'0'0'112'16,"0"0"-106"-16,0 0 31 15,0 0 25-15,0 0-17 16,0 0-5-16,-49-3-22 15,36 3 0-15,3 12-2 16,-3 5 0-16,-1 2 14 16,1 5-7-16,-1-2-8 0,6 3-5 15,1 0-7-15,2-1 5 16,3 3-3-16,2-5-5 16,0-2 0-16,0-5 0 15,0-3 0-15,4-3 11 16,10-1-7-16,-1 0 10 15,8-4-1-15,1-4-2 16,3 0-6-16,4 0-1 16,1-5-4-16,1-14-47 15,7-8-72-15,-4-12-109 16</inkml:trace>
  <inkml:trace contextRef="#ctx0" brushRef="#br0" timeOffset="88293.904">3874 6314 150 0,'0'0'13'15,"0"0"-3"-15,0 0 14 16,0 0-10-16,0 0-14 16,0 0-1-16,0 19-5 15,0 6 6-15,0 9 8 16,3 9 18-16,-3 8 0 15,0 12-14-15,4 8-7 16,-2 0 1-16,-1 2-4 16,3 1 1-16,0 1-1 0,-4 6-1 15,0 0 3-15,0 2-4 16,0-3 0-16,0-3 0 16,0-4 0-16,4-4 0 15,2-3 0-15,3-6 0 16,-2-2 0-16,5-4-4 15,0 1 4-15,-4-2 0 16,1-1-3-16,-4 1-1 16,-3-3 4-16,-2-4-1 15,0-4 1-15,0-3 0 16,0-8 0-16,0-4 0 16,0-6-1-16,0-7 1 0,0-4 0 15,0-5-18-15,0-5-5 16,0 0-10-16,0 0 14 15,0-12-57-15</inkml:trace>
  <inkml:trace contextRef="#ctx0" brushRef="#br0" timeOffset="88706.0531">3918 6427 126 0,'0'0'2'0,"0"0"-2"16,0 0 0-16,0 0 4 16,0 0 19-16,0 0-15 15,-34-23 15-15,22 23-8 16,-6 0-10-16,-1 16-1 16,-6 2 4-16,-1 4-8 15,-1 4 2-15,0 0 0 0,0 2-1 16,1-5 1-16,3-2-1 15,2-4 1-15,4-4-2 16,4-6 0-16,10-3-23 16,3-4-16-16,0 0-55 15</inkml:trace>
  <inkml:trace contextRef="#ctx0" brushRef="#br0" timeOffset="88895.1497">3843 6420 248 0,'0'0'6'16,"0"0"-6"-16,0 0 0 16,0 0 0-16,0 0 2 0,0 0 13 15,97 55 8-15,-71-22-17 16,11 8-4-16,-2 9 3 16,1 4-10-16,1-1 5 15,-8 1-59-15,0-4-37 16</inkml:trace>
  <inkml:trace contextRef="#ctx0" brushRef="#br0" timeOffset="89343.1458">4000 7774 255 0,'0'0'5'0,"0"0"-5"16,0 0-12-16,0 0 7 16,0 0 5-16,0 0 15 15,13 85 2-15,-3-55-4 0,-1-2-6 16,2-5 21-16,3-9-19 16,-5-7 14-16,2-7 11 15,6 0 47-15,1-7 9 16,5-19-53-16,8-4-19 15,-1-5-6-15,-1-3-9 16,4-1-1-16,-5 4-2 16,3 6-2-16,-7 10-40 15,-1 9-85-15,-4 10-97 16</inkml:trace>
  <inkml:trace contextRef="#ctx0" brushRef="#br0" timeOffset="90974.9976">5506 13692 23 0,'0'0'34'0,"0"0"-2"16,0 0-17-16,0 0 5 0,0 0-10 15,0 0-1-15,-10-7-3 16,10 7-2-16,0 0-1 15,0 0 0-15,0 0 0 16,0 0 1-16,0 0-4 16,0 0-2-16,0 15 2 15,0 8 9-15,8 4 2 16,-3 5 9-16,1 6 1 16,-1 7-9-16,-1 5 7 15,-4 0-9-15,0 2-3 16,0 4-3-16,0 4 4 15,0 5-4-15,0 5 2 16,-8 1-2-16,1-5-2 16,2-6 3-16,1-4-2 15,4-2 0-15,0-2-3 0,0-1 3 16,0-5 2-16,0-5-1 16,2-1 5-16,5-1-3 15,0-5-5-15,-3 1 5 16,0-1-6-16,-4-4 3 15,0-5-1-15,0 1-1 16,0-4 5-16,0-2-5 16,0 2 4-16,0-3 0 15,0 0-3-15,0-1 1 16,3-2 0-16,-1 0-1 16,-2-4-2-16,0 0 3 15,0-3-3-15,0-2 2 0,1 0-1 16,-1 0-1-16,1-3 0 15,-1-3 0-15,0 0 0 16,0-1 3-16,0 0 1 16,0 0-4-16,0 0 0 15,-1-10-71-15,-8-9-45 16</inkml:trace>
  <inkml:trace contextRef="#ctx0" brushRef="#br0" timeOffset="91477.9377">5490 13822 62 0,'0'0'0'15,"0"0"-1"-15,0 0 1 16,0 0 34-16,0 0 5 16,0 0-13-16,0-10-5 15,0 10-7-15,-3 0-3 16,-2 0-10-16,-2 0 2 16,-6 7-1-16,-1 7 2 15,-2 3 5-15,-4 8-4 16,-5 0 2-16,0 3 3 15,-2-1-1-15,2-2-7 16,2-3 3-16,5-7-5 16,2 0 0-16,5-6 0 15,5-4-1-15,1-3-19 0,5-2-27 16,0 0-12-16</inkml:trace>
  <inkml:trace contextRef="#ctx0" brushRef="#br0" timeOffset="91796.9063">5476 13760 116 0,'0'0'188'0,"0"0"-174"16,0 0 21-16,0 0 14 15,0 0-18-15,0 0-31 0,31-12 0 16,-17 17 0-16,3 9 7 15,6 6 11-15,1 1-4 16,3 4 0-16,-1 1-8 16,2-1-4-16,-5 0 4 15,2-4-5-15,-5-2 0 16,-2-3-1-16,0-3 1 16,-2 1 1-16,-2 0-2 15,-2 0-23-15,5 0-74 16,-7 0-56-16,-1-5-50 15</inkml:trace>
  <inkml:trace contextRef="#ctx0" brushRef="#br0" timeOffset="94939.4925">4457 15527 68 0,'0'0'6'0,"0"0"-5"0,0 0-1 16,0 0 5-16,0 0 25 15,0 0-16-15,0 0-3 16,0 0 10-16,0 0 2 15,0 0-5-15,0 0-3 16,0 0-8-16,0 0-2 16,0 0-3-16,0 0 1 15,0 0 3-15,0 0 3 16,0 0 4-16,0 0-1 16,1 0 1-16,-1 0-9 15,0 0-2-15,0 0-2 0,0 0 1 16,0 0 2-16,0 0-3 15,0 0 3-15,0 0-2 16,0 0 1-16,0 0 1 16,0 0 0-16,0 0 0 15,0 0 3-15,0 0 0 16,0-3-6-16,0-4-2 16,-10 0-19-16,4 3 6 15,-2-1 10-15,-3 1-2 16,2 1 6-16,1-1 1 15,-2 3 1-15,3-3 0 16,1 3 2-16,3 1 12 16,-1-2 9-16,2 2 9 0,-3-2-13 15,5 1 3-15,0 1 3 16,0 0-12-16,0 0-9 16,0 0 1-16,0 0 13 15,0 0-15-15,0 0 3 16,0 0-3-16,0 0 1 15,0 0-2-15,10 0 1 16,1 0 2-16,9 0 8 16,5 0-1-16,4 0-6 15,3 0-5-15,0 0 2 16,1 3-1-16,-1 0-1 16,2-1 0-16,-3 0 0 0,4 1-1 15,-3 0-1-15,-3-1 1 16,-5 1 1-16,1-2-2 15,-1 4 0-15,-4-3 0 16,0 2-2-16,0 0 1 16,-2-1-20-16,-1 2 2 15,0 0-2-15,-2-3-6 16,1 2 2-16,2 0-26 16,-5 0-11-16,3-2 7 15,-1 4 17-15,2-6 4 16,-3 0 18-16,-4 0 3 15,4 0 11-15,-4 0 2 16,-2 0 0-16,-2 0 2 16,-3 0 9-16,1 0 16 15,-1 0 0-15,1 0-4 0,1 0-8 16,-3 0-1 0,5 0 6-16,-5 0-3 0,1 0 1 15,1 0-6-15,2 0-3 16,0 0-2-16,3 0-1 15,2 0-1-15,2 0-4 16,1 0 2-16,1 0-2 16,-1 0-1-16,3 0 2 15,-3 0-2-15,0 0 0 16,2-2 1-16,-2 2 0 16,4 0 1-16,-2-4-2 15,-3 4 1-15,2 0-1 0,2 0 0 16,3 0 0-1,2-2 1-15,-3 1 0 0,0 1 4 16,1-4 0-16,-1 3 1 16,2-1 4-16,-2-2 2 15,3 3-5-15,-1-2 5 16,0 0-1-16,0-1 2 16,3 0 0-16,3 0-5 15,2 0 4-15,0-1-5 16,5-1 0-16,-2-1 1 15,7 1-1-15,-2-3 0 16,4 5-2-16,1-3-4 16,-3 3 3-16,0 1-1 15,2-1-1-15,-3 3 0 0,1-3-1 16,2 3 1-16,0-2 3 16,-2 0-3-16,2 1 3 15,-2 0-1-15,0 1-1 16,1-1-3-16,-4 0 1 15,3 1 1-15,-5-1 1 16,0 2-3-16,-4 0 1 16,1-4 1-16,6 4-2 15,-2-2 1-15,5 1 1 16,-1-2-2-16,3 1 1 16,-6 0-1-16,-4 1 1 15,2-1-1-15,-3 0 0 16,1-1-1-16,-3 2 1 0,3-3 0 15,0 1 0-15,2-1 0 16,0 1 0-16,7-1 1 16,1 2-1-16,-3-3 1 15,0 1-1-15,4 1 0 16,-6-1 1-16,0 3-1 16,2-1 1-16,-3 0 1 15,2 0-1-15,-3 2-1 16,0 0 1-16,-1 0 0 15,3-1 1-15,-1 1 2 16,1 0-1-16,2 0 0 16,-5 0-1-16,2 0-2 15,-2 0 1-15,1 0-1 0,1 0 0 16,-4 0 1-16,0 0-1 16,-1 0 0-16,1 0 2 15,-2 0-2-15,4 0 0 16,-1 0 0-16,1 0 1 15,-5 0 0-15,3 0-1 16,1 0 0-16,-2 0 1 16,3 0-1-16,-2 0 0 15,-2 0-1-15,1 0 1 16,-2 0 0-16,1-2 0 16,-2 1 1-16,2 0 0 15,2-1-1-15,-1 0 0 0,2-1 4 16,0-1-2-1,-3 1-1-15,3-1 2 0,-4 2-2 16,1-1 1-16,-1 1 4 16,-3 2-1-16,-2-1 2 15,0 0 3-15,-3-1-3 16,-1 2-3-16,-3-2-1 16,-1 0-3-16,-3 2 1 15,-4-1 1-15,-1 1-2 16,-1 0 0-16,0 0 2 15,0 0-2-15,-1 0-2 16,1 0 2-16,2 0 3 16,-4 0-3-16,3 0 0 0,-2 0 0 15,2 0 1 1,-2 0 0-16,1 0-1 0,0 0 0 16,-4 0 0-16,0-2 0 15,1 2 0-15,-4 0-1 16,0 0-4-16,0 0-5 15,0-1-26-15,-18-4-131 16,-21-6-185-16</inkml:trace>
  <inkml:trace contextRef="#ctx0" brushRef="#br0" timeOffset="95839.6779">3077 15381 155 0,'0'0'69'0,"0"0"-51"15,0 0 6-15,0 0 52 16,0 0-18-16,0 0-17 16,0 0-8-16,5-16-1 15,-5 16 6-15,0 0-13 16,0 0-25-16,0 0-1 15,0 0-13-15,1 16 1 16,3 5 13-16,3 14 10 16,3 7 16-16,0 3-3 15,1 1-3-15,-1-2 1 16,-3-8-17-16,2-2 10 16,-1-5-10-16,-4-7 4 0,3-3-8 15,-2-4 0-15,-3-3 2 16,0-4-1-16,0-1-1 15,1-3-1-15,-3-2-22 16,0-2-23-16,2 0-62 16,-2-6 36-16,4-19-114 15</inkml:trace>
  <inkml:trace contextRef="#ctx0" brushRef="#br0" timeOffset="96173.2718">3142 15354 365 0,'0'0'4'16,"0"0"8"-16,0 0-12 16,0 0 25-16,0 0 43 15,0 0-33-15,-4-7-18 16,4 7 2-16,0-1 3 15,0 1-10-15,0-2-11 16,0 2 4-16,0 0-2 16,14 0-1-16,9-4 15 15,6 2-6-15,1 1 0 16,6-3-9-16,-5 3 1 16,3 0-1-16,-7 1-2 15,-2 0-1-15,-5 0-17 0,-4 0-71 16,-9 0-56-1,-7 2-25-15,0 5-8 0</inkml:trace>
  <inkml:trace contextRef="#ctx0" brushRef="#br0" timeOffset="96447.1501">3055 15609 376 0,'0'0'0'0,"0"0"-36"16,0 0 36-16,0 0 31 15,0 0 37-15,0 0-16 16,49 7-9-16,-28-6-9 16,-1-1-15-16,5 0 1 15,2 0-10-15,5 0-5 16,-3 0 2-16,0-3-6 15,0-2-1-15,-4 1-12 16,-4 3-75-16,-3 1-60 16,-8 0-27-16</inkml:trace>
  <inkml:trace contextRef="#ctx0" brushRef="#br0" timeOffset="96710.2502">3209 15810 370 0,'0'0'0'0,"0"0"-19"15,0 0 19-15,0 0 41 16,0 0 45-16,0 0-29 16,34 5-18-16,-19-1-10 15,4-4-9-15,-3 0-7 16,4 0-8-16,-3 0-4 15,1 0 0-15,5 0-1 16,2-7-12-16,2-5-34 16,2-1-69-16,1-1-40 15,-6-5-54-15</inkml:trace>
  <inkml:trace contextRef="#ctx0" brushRef="#br0" timeOffset="97141.3299">3603 15554 449 0,'0'0'45'15,"0"0"-41"-15,0 0-4 16,0 0 17-16,0 0-17 16,0 0-2-16,13 28 2 15,-1 2 21-15,-3 1 5 0,2 2-7 16,3-2-4-16,-5-1 5 15,4 0-13-15,-1-5 0 16,1-2-3-16,-2-1-4 16,1-5 6-16,-4-7-6 15,-1-4 3-15,-3-2-3 16,-1-3 2-16,0-1 3 16,0 0 0-16,1 0 32 15,6-15 20-15,1-14-35 16,3-8 1-16,2-9-13 15,-2-3-6-15,0 1-2 16,-1 7-2-16,-2 8 1 16,-4 5 0-16,0 9 5 0,0 3-2 15,-3 3-4 1,0 2-1-16,-3 1 0 0,3 3-16 16,1-2-30-16,-3 2-45 15,1-6-169-15</inkml:trace>
  <inkml:trace contextRef="#ctx0" brushRef="#br0" timeOffset="99072.9304">14378 9439 155 0,'0'0'25'16,"0"0"-25"-16,0 0-7 15,0 0-3-15,0 0 4 16,0 0-12-16,0 0-17 16,10-6 5-16</inkml:trace>
  <inkml:trace contextRef="#ctx0" brushRef="#br0" timeOffset="100496.6065">13863 8456 148 0,'0'0'33'0,"0"0"-28"16,0 0 15-16,0 0 23 15,0 0 3-15,0 0-9 0,0-11-37 16,0 11-5-16,0 0-77 16,0 0-64-16</inkml:trace>
  <inkml:trace contextRef="#ctx0" brushRef="#br0" timeOffset="100707.1288">14268 8480 286 0,'0'0'0'0,"0"0"-23"0,0 0 12 16,0 0 7-16,0 0-43 16,0 0-22-16,19 0-14 15</inkml:trace>
  <inkml:trace contextRef="#ctx0" brushRef="#br0" timeOffset="100877.4197">14268 8480 138 0,'-60'39'0'0,"64"-39"-15"0,1 0-108 15</inkml:trace>
  <inkml:trace contextRef="#ctx0" brushRef="#br0" timeOffset="102328.0073">11608 14161 0 0,'0'0'1'0,"0"0"-1"16,0 0-1-16,0 0 1 0</inkml:trace>
  <inkml:trace contextRef="#ctx0" brushRef="#br0" timeOffset="104635.3225">11608 14161 9 0,'-77'-19'25'0,"67"19"-8"16,5 0 1-16,-2 0-3 15,2 0-2-15,-2-1-5 16,1 1 0-16,-2 0 2 16,2 0-4-16,-2 0 7 15,2 0 9-15,0 0-13 16,6 0-4-16,-3 0 1 16,1 0-1-16,2 0 1 15,0 0-1-15,0 0 5 16,0 0 4-16,0 0 5 15,-2 0 6-15,2 0-4 0,-2 0 1 16,-1 0-13-16,0 0-5 16,0 0-1-16,2 0 2 15,1 0 9-15,0 0-3 16,0 0-3-16,0 0 5 16,0 0 4-16,0 0 4 15,0 0 0-15,0 0 0 16,0 0-9-16,0 0-6 15,0 0-4-15,0 0 1 16,0 0-3-16,0 0 0 0,0 0 0 16,1 0 2-1,3 0 0-15,2 0 5 0,2 0 7 16,5 0 7 0,3 0-8-16,0 0 1 0,3 0-6 15,0 0-5-15,-2 0 5 16,1 0-7-16,0 0 2 15,-3 0-3-15,5 0 4 16,-6 0 0-16,1 0-4 16,1 0 1-16,-2 0 1 15,0 0-2-15,-1 0 0 16,-1 0 0-16,-1 0-1 16,-3 0 2-16,3 1 0 15,2-1-1-15,-1 0 0 16,3 2 1-16,0-2 1 0,1 0-1 15,1 1 0 1,-2-1 1-16,2 0-1 0,-3 2-1 16,2-2 2-1,-2 1-1-15,-4-1 0 0,7 2 0 16,-3 0 0-16,0-2-1 16,2 2 1-16,1-2-1 15,-2 1 0-15,4 1 0 16,-7 1 2-16,2-2-1 15,4 1 0-15,-6-2 0 16,2 0 0-16,1 0 0 16,3 1-1-16,-2-1 0 15,2 0 0-15,-2 0 2 16,2 0-1-16,-1 0 1 0,2 0 2 16,-2 0-3-16,2 0-1 15,1 0 1-15,-4 0 0 16,2 3 0-16,0-2 0 15,-1-1 1-15,2 0-2 16,-4 0 0-16,2 1 1 16,-2 0 0-16,1-1-1 15,2 2 1-15,-1-2 0 16,3 0 2-16,-1 2-3 16,1-1 0-16,3-1 2 15,-2 2-2-15,5-2 0 16,0 2 0-16,0-2-1 15,-2 0 3-15,1 0-3 0,-2 0 2 16,-2 0 1-16,3 0 0 16,-3 0-1-16,1 0 1 15,0 0-1-15,2 0 2 16,-2 0-1-16,3 0-2 16,-2 0 0-16,2-2 1 15,-3 2-1-15,0-2 2 16,-3 1-2-16,3-1 0 15,-2-1 3-15,4 3-1 16,-2-1-1-16,-2 0 0 16,-3 1-1-16,4 0 4 15,-4-3-4-15,-1 3 1 0,-2 0 0 16,3 0 2-16,-6 0-2 16,2 0-2-16,-1 0 2 15,1 0-1-15,1 0 2 16,1 0-2-16,-2 0 1 15,0 0-1-15,1 0 0 16,0 0 0-16,2 0 1 16,2 0-1-16,0 0 0 15,-1 0 1-15,2 0 1 16,0 0-2-16,1 0 0 16,-1 0 0-16,0 0 1 15,1 0-1-15,-2 0 0 16,3 0 1-16,-5 0 0 0,8 0-1 15,-1 0 4-15,2 0-4 16,4 0 1-16,-5 0-1 16,6 0 1-16,-3 3-2 15,-3-3 2-15,8 1-1 16,-6-1 0-16,-1 0 1 16,6 0-1-16,-7 0 0 15,3 1-1-15,0 0 2 16,0 1-2-16,1 0 0 15,-3-1 1-15,0-1 1 16,2 0-1-16,-3 2 0 16,-2 0 1-16,1-2-1 15,0 1 0-15,2-1 0 16,-3 2 0-16,0-2 0 0,5 1 1 16,-2-1-1-16,1 0 0 15,-5 0 0-15,2 2 1 16,-2-2-1-16,1 0 1 15,3 2-1-15,1-2 0 16,2 0-1-16,-4 3 1 16,3-2 1-16,-1 3-1 15,-4-2 2-15,2-2-2 16,-3 1 1-16,0-1-1 16,-1 0 0-16,0 1 0 15,1-1 1-15,1 3-2 0,-2-3 1 16,-1 2 0-1,-3-1 1-15,3 1-1 0,0-2 0 16,-2 2 0-16,7-1 0 16,-1 1 0-16,1 0 1 15,-2 0-1-15,0-1 0 16,-1-1 0-16,1 0 0 16,-2 0 0-16,4 0 0 15,-3 0 1-15,0 0-1 16,-4 0 1-16,2 0-1 15,-1 0 0-15,-1 0-1 16,2 0 1-16,-4 1 0 16,4-1 0-16,-3 4 1 15,2-4-1-15,-2 2 0 0,4-2 2 16,-2 0-2-16,-3 2 0 16,2-2 0-16,-6 0 0 15,1 0 0-15,-2 0 1 16,1 0 0-16,2 0-1 15,1 0 1-15,0 0-1 16,0 0 0-16,4 0 1 16,-1 0-1-16,3 0 0 15,-1 0 0-15,0 0 0 16,1 0 0-16,-5 0 0 16,3 0 1-16,-2 0 2 15,0 0-2-15,-1 0-1 16,6 0 0-16,-4 0 0 15,6 0 2-15,-3 0-1 16,4 0-1-16,-3 0 0 0,2 0 0 16,-4 0-2-16,2 0 4 15,-1 0-3-15,0 0 3 16,-3 0-2-16,-1 0 2 16,-2 0-1-16,-5 0-1 15,-2 0 2-15,1 0 6 16,-5 0-1-16,0 0-1 15,1 0-2-15,-4 0 0 16,2-2 3-16,0 2-3 16,-2 0 1-16,0 0-4 15,0 0-1-15,0 0 0 0,0 0-6 16,0 0-7-16,0 0-28 16,0 0-35-16,-8 0-72 15,3 0-68-15</inkml:trace>
  <inkml:trace contextRef="#ctx0" brushRef="#br0" timeOffset="105213.6087">16468 14251 258 0,'0'0'41'15,"0"0"-1"-15,0 0 30 16,0 0 3-16,0 0 5 16,0 0-18-16,2-58-29 15,-2 58 4-15,0-2-5 0,1 2-6 16,-1 0-10-16,0 0-10 16,0 0-4-16,0 0-1 15,0 0-3-15,0 0-5 16,3 11-1-16,-2 13 10 15,2 7 0-15,7 2 0 16,-5 2 2-16,0 1-1 16,2-1 1-16,0-6 0 15,0-2-2-15,1-4 4 16,-5-1-2-16,2-6-1 16,-3-2 0-16,0-1-1 15,-2-5 1-15,3-2-1 16,-3-2 0-16,0-2 2 0,0-2-2 15,0 0-2-15,0 2-6 16,0-2-22-16,0 0-23 16,1 0-13-16,2 0-100 15,-3-14-144-15</inkml:trace>
  <inkml:trace contextRef="#ctx0" brushRef="#br0" timeOffset="105559.4102">16493 14204 286 0,'0'0'14'0,"0"0"-6"15,0 0 50-15,0 0 26 16,0 0 1-16,0 0-40 15,0-7-21-15,0 5-4 16,0 0-2-16,0 0 0 16,5-2-7-16,9-1-7 15,3 2-2-15,3-1 0 16,7 3 4-16,-3 1-5 16,2 0 0-16,2 0-1 15,-6 0 0-15,5 0 0 16,1 0-1-16,-3 3-6 15,2 5-41-15,-11 0-61 0,0-3-95 16,-9-1-41-16</inkml:trace>
  <inkml:trace contextRef="#ctx0" brushRef="#br0" timeOffset="105830.2322">16483 14369 294 0,'0'0'102'0,"0"0"-102"16,0 0 0-16,0 0 38 15,0 0 59-15,0 0-39 16,0 1-36-16,0-1-8 16,5 0 6-16,10 2-1 15,5 0-6-15,9 1-3 16,1 0-5-16,2 1-5 15,-5-1 0-15,-2 2-18 16,-3-1-42-16,-3 3-95 16,-4-3-55-16</inkml:trace>
  <inkml:trace contextRef="#ctx0" brushRef="#br0" timeOffset="106408.3526">16644 14564 128 0,'0'0'256'0,"0"0"-248"15,0 0-8-15,0 0 38 16,0 0 37-16,0 0-18 16,16 16-30-16,-10-11-5 15,-1 0-4-15,0 0-3 16,2-1 3-16,-2-1-3 15,5 1-4-15,-6-2 2 16,-1 0-3-16,-1 0-4 16,-1-2-2-16,-1 0 2 0,0 0-6 15,0 0 3-15,0 0-1 16,0 0-2-16,0 0 2 16,0 0 1-16,0 0-1 15,0 0 1-15,0 0-1 16,0 0-1-16,0 0-1 15,0 0 1-15,0 0-1 16,0 0-1-16,0 0 0 16,0 0 1-16,0 0-2 15,0 0 2-15,0 0 2 16,0 0-2-16,0 0 1 16,2 0-1-16,-2 0 0 15,4 0-1-15,4 0-2 16,1 0 3-16,4 0 1 15,1 0 1-15,-2 0-2 0,5 0 0 16,1 0 0-16,-2-2-2 16,-1 0 2-16,2 2 0 15,-4 0 0-15,0 0-1 16,-5 0 1-16,-2 0-3 16,-6 0-21-16,1 0-28 15,-1 0-21-15,0 0-70 16,0 0-23-16,0 0 42 15</inkml:trace>
  <inkml:trace contextRef="#ctx0" brushRef="#br0" timeOffset="107036.3713">16577 14580 129 0,'0'0'50'0,"0"0"-11"16,0 0 4-16,0 0 2 15,0 0-9-15,0 0-16 16,1 0-5-16,1 0-2 16,0 0 7-16,-2 0-3 0,0 0-2 15,0 0 1-15,0 0-1 16,0 0-3-16,0 0-4 16,0 0-5-16,0 0 0 15,0 0-1-15,0 0 2 16,0 0-1-16,3 0 5 15,-3 0 3-15,0 0 6 16,0 0 0-16,0 0-4 16,0 0-4-16,0 0-3 15,2 0-3-15,2 0-3 16,2 0 1-16,2 0-1 16,-1 2 0-16,7 1 0 15,-1 0 0-15,7 3-21 0,1-2-73 16,1-1-54-1,0-2-70-15</inkml:trace>
  <inkml:trace contextRef="#ctx0" brushRef="#br0" timeOffset="107673.1588">17263 14490 160 0,'0'0'40'0,"0"0"4"16,0 0 50-16,0 0 8 16,0 0 6-16,0 0-48 15,-2-15-29-15,2 15-12 16,0 0-19-16,0 0-8 0,0 19 1 15,0 8 7-15,0 9 1 16,0 2 1-16,0 2 1 16,0-4-2-16,7-5 0 15,2-4 1-15,2-7 3 16,-2-5-1-16,1-4-2 16,-5-4 5-16,0-3 0 15,0-4 3-15,0 0 10 16,2 0 8-16,3 0 11 15,6-16-17-15,6-5-6 16,-1-6-2-16,4-2-7 16,1 1-4-16,-2 2-3 15,-7 5 1-15,0 5 3 0,-6 2-4 16,2 5 1-16,-3 1 1 16,-3 1-2-16,1 3 0 15,-4-2 0-15,-1 3-9 16,4-2-30-16,-1-1-44 15,-2-3-137-15</inkml:trace>
  <inkml:trace contextRef="#ctx0" brushRef="#br0" timeOffset="108645.9687">13746 4448 3 0,'0'0'126'15,"0"0"-126"-15,0 0-16 16,0 0-72-16</inkml:trace>
  <inkml:trace contextRef="#ctx0" brushRef="#br0" timeOffset="109651.9379">11814 5296 28 0,'0'0'53'0,"0"-86"11"16,-4 54-22-16,-7 7 4 16,1 7 22-16,0 7-32 15,3 3 10-15,5 4-13 16,2 4-30-16,0 0-3 16,0 0-24-16,-1 26 5 15,-2 22 19-15,-1 21 1 16,-3 19 1-16,-4 10 0 15,-3 6-1-15,-5 2 1 0,0 3-1 16,0 2 1-16,1-1-1 16,5-1-1-16,4 1 1 15,1 0-1-15,1 7 0 16,3 0-4-16,0-3 4 16,4-6 4-16,0-12-4 15,0-10-2-15,0-3 2 16,8-6-2-16,-3-4 2 15,0-9 2-15,1-6-2 16,2-6-2-16,-3-6 1 16,-1-9 1-16,0-5 4 15,0-9-4-15,-3-5-5 0,-1-6-16 16,2-5-8 0,-2-3-28-16,0-4 3 0,0 0 24 15,0 0 10-15,0-11-149 16</inkml:trace>
  <inkml:trace contextRef="#ctx0" brushRef="#br0" timeOffset="110034.2857">11779 5324 262 0,'0'0'4'15,"0"0"-2"-15,0 0-2 16,0 0 0-16,0 0-4 15,0 0-8-15,-9-21 10 16,-9 48 2-16,-9 11 1 16,-7 7 2-16,-6 3-1 15,-3 2-2-15,-5-4 0 16,-1-2 4-16,8-6-4 0,3-7-3 16,9-13-4-16,10-7-5 15,11-11-14-15,8 0 2 16,3-19 3-16,21-18-116 15</inkml:trace>
  <inkml:trace contextRef="#ctx0" brushRef="#br0" timeOffset="110220.6538">11667 5274 69 0,'0'0'65'16,"0"0"-27"-16,0 0 8 16,0 0-34-16,0 0-9 15,97-31 0-15,-75 55 10 16,6 10-4-16,5 11 2 0,6 9 5 15,-2 7-6 1,5 5-5-16,1 2-3 0,-4 5-2 16,-3-1-17-16,-6-6-64 15,-9-3-86-15</inkml:trace>
  <inkml:trace contextRef="#ctx0" brushRef="#br0" timeOffset="110807.8044">11389 7061 41 0,'0'0'163'0,"0"0"-163"16,0 0-5-16,0 0 5 15,0 0 11-15,0 0 20 16,34 92 8-16,-15-64-12 16,5 7 5-16,1-1 3 15,1 1-18-15,-2-4 11 16,1-2-15-16,0-4 2 15,-1-7 5-15,0-3-2 16,-1-7-7-16,4-6 12 16,2-2 5-16,5-6 11 15,7-19-15-15,4-6-12 16,-4-7-2-16,1-7 3 0,-1-7-10 16,0 1-1-16,0 1-2 15,-6 7 0-15,-6 11-12 16,-6 9-26-16,-7 12-70 15,-7 6-72-15,-5 5-78 16</inkml:trace>
  <inkml:trace contextRef="#ctx0" brushRef="#br0" timeOffset="112373.2754">13384 11951 125 0,'0'0'4'15,"0"0"-4"-15,0 0 12 16,0 0 7-16,0 0 9 16,0 0 4-16,0-83-2 15,0 70 2-15,0 0-1 16,0 0-4-16,0 2-7 0,0 0-1 15,0 3-4-15,0 3-2 16,0 3 7-16,0 0-5 16,0 0 3-16,0 2 2 15,0 0-4-15,0 0 0 16,0 0-1-16,0 0-1 16,0 0-9-16,0 0-2 15,0 0 0-15,1 0 0 16,-1 0-3-16,0 0-2 15,0 0-4-15,0 0-7 16,0 4-1-16,0 11 8 16,2 7 5-16,3 3 1 15,-3 1 1-15,4 4-1 0,1 8 0 16,0 6 1 0,0 1 2-16,-2 8 6 0,2 0 4 15,2 1-4-15,0-3-3 16,-1-1 1-16,0-2 0 15,1-5-3-15,0-1 2 16,-2-5-2-16,2 0 0 16,-1 1 2-16,-3-3-2 15,2 0-1-15,1-1 0 16,-3-1-2-16,4 1-1 16,-5-4 2-16,3-1-1 15,-1-2 1-15,-1 0-2 16,0-1 0-16,-1 0 1 15,-4-3 0-15,2 4 1 0,-1-2-2 16,-1-1 0-16,0 1 1 16,0-2-1-16,0 0 1 15,0 0 0-15,2-2-1 16,0-2 0-16,1-1 0 16,1-1 0-16,-4 1 1 15,2-2-1-15,0-2 0 16,0 1 0-16,-2-5 0 15,1 2 0-15,1 1 1 16,-2-3 1-16,0 1-2 16,1 0 0-16,-1-3 0 15,0-1 0-15,0-1 0 16,0 1 0-16,4 0 0 0,-4-1 0 16,0 0 0-16,0 2 0 15,0-1 0-15,0 3 0 16,0-3 0-16,0-1 0 15,0-1 0-15,0-4 0 16,0-1 0-16,0 0 0 16,0 0-5-16,0 0-4 15,0 0-3-15,0 0-5 16,0-8-40-16,0-12-80 16,0-5-33-16,0-1-43 15</inkml:trace>
  <inkml:trace contextRef="#ctx0" brushRef="#br0" timeOffset="112912.8685">13550 11517 91 0,'0'0'3'16,"0"0"-3"-16,0 0 29 16,0 0 8-16,-16-85-22 15,13 76 7-15,1 3-5 16,2 2 35-16,0 2-18 16,0 2-10-16,0 0-11 15,0 0-13-15,0 0-4 16,-3 0-4-16,-1 0-8 15,-6 16 13-15,-10 12 3 0,-8 14 8 16,-17 13 8-16,-7 11 6 16,-3 4-16-16,-3-1-1 15,6-6-4-15,4-12 3 16,8-7-3-16,8-8-1 16,8-8-5-16,9-10-6 15,9-7-14-15,6-4-15 16,0-7-29-16,0 0-9 15,17-10 0-15</inkml:trace>
  <inkml:trace contextRef="#ctx0" brushRef="#br0" timeOffset="113144.8371">13430 11587 387 0,'0'0'0'0,"0"0"2"15,0 0-2-15,0 0 3 16,105 10 12-16,-71 15-6 16,-1 11 5-16,4 8 5 15,4 7-10-15,-2 1-6 16,1 4-3-16,-2 4-2 16,2 7-15-16,-6 7-55 15,-9 9-16-15,-7 0-5 16,-8 1-23-16</inkml:trace>
  <inkml:trace contextRef="#ctx0" brushRef="#br0" timeOffset="113724.1438">13300 13094 288 0,'0'0'43'16,"0"0"-23"-16,0 0 12 15,0 0-11-15,0 0 8 0,0 0-13 16,63-20 13-16,-46 37 2 16,6 7-15-16,0 3 8 15,4 2-1-15,1 0-12 16,5-5 0-16,0-3-3 16,-1-5 1-16,2-5 1 15,-1-8-2-15,1-3 7 16,5 0 0-16,5-14-3 15,1-12-1-15,3-9 0 16,-5-8-7-16,-2-10-4 0,-3-4-8 16,-7 1-32-1,-4 5-50-15,-13 12-86 0,-14 8-56 16</inkml:trace>
  <inkml:trace contextRef="#ctx0" brushRef="#br0" timeOffset="116306.4551">11429 11402 23 0,'0'0'43'0,"0"0"-20"16,0 0-18-16,0 0-4 15,0 0 2-15,0 0-1 16,-31-4-2-16,24 4 11 16,3 0-3-16,1 0 2 15,0 0 2-15,2 0 8 16,1 0 4-16,0 0-1 0,0 0-2 15,0 0-6-15,0 0-15 16,0 0-2-16,0 0-5 16,0 0 4-16,7 0 3 15,4 0 3-15,6 0 4 16,5 0-5-16,0 2 5 16,10 2 0-16,2-3 1 15,3 1 2-15,2 0-9 16,2-1 4-16,4-1 12 15,-6 1-7-15,1 1 0 16,0 2 4-16,1-2-5 16,0-1-5-16,1 0 5 0,3 3-1 15,-1-2-8-15,1 1 5 16,-3-1-2-16,1-2 1 16,-3 2 4-16,1-1-4 15,0 2 4-15,-2-3-1 16,-2 1 5-16,1-1-9 15,-1 2-1-15,2-2-2 16,-2 0 2-16,4 1-3 16,-4 1 2-16,-1 0-1 15,-3-2 1-15,-3 0 0 16,-1 0 4-16,-2 0-5 16,2 0 7-16,0 0-1 15,0 0 3-15,7 0-3 16,3 0-2-16,2 0 3 15,1 0 1-15,-1 0-2 0,-1-4-4 16,-1 3 3-16,-1-2 2 16,1 0-1-16,-4 3-1 15,-1-1-4-15,-1-1 0 16,1 2 5-16,1 0-6 16,-1 0 5-16,0 0-2 15,-2 0 2-15,0 0 0 16,-3 0-1-16,-3 0 0 15,-1 0-2-15,0 0 1 16,-2 0 3-16,0 0-2 16,1 0 0-16,1 0-1 15,-1 0 0-15,1 0 4 16,3 0-6-16,1 0 2 0,3 0 2 16,-1 0-3-16,0 0 2 15,0 0-3-15,0 0 3 16,-4 0-1-16,0 0-3 15,-1 0 6-15,2 0-3 16,-4 0-1-16,2 0-2 16,2 0-2-16,-4 2 2 15,0-2 2-15,-2 0-2 16,1 0 0-16,-1 0 1 16,-1 0 0-16,1 0 1 15,2 0 1-15,0 0-1 16,3 0 0-16,-2 0-1 0,1 0 1 15,-1 0-1-15,2 0 2 16,0 0-2-16,0-2-1 16,-1 2 2-16,1 0-2 15,3 0 1-15,1 0 1 16,0 0-2-16,0 0 1 16,-1 0-1-16,2 0 1 15,0 0 1-15,-2 0-1 16,0 0-1-16,2 0 2 15,-1 0 0-15,0 0 1 16,3 0-2-16,0 0 1 16,0 0 1-16,5 0 0 15,-5 0-1-15,3 0 0 0,0 0-2 16,-4 0 1 0,4 2-1-16,-2-2 1 0,1 0-1 15,-2 1 1-15,-2-1-1 16,-1 3-1-16,1-3 1 15,1 0 1-15,0 0-1 16,-4 0 1-16,3 0 0 16,-4 0 1-16,0 0-2 15,-2 0 1-15,-5 0-1 16,0 0 0-16,-1 0 1 16,-2 0 1-16,5 0-2 15,-5 0 3-15,2 0-2 16,3 0 1-16,-7-3-2 15,3 2 2-15,-4-1-2 0,-1 2 0 16,0-2 1-16,-5 0-1 16,1 1 0-16,-3-1 0 15,1 0 2-15,1 0-2 16,2 2 0-16,-1-1 0 16,5 1 0-16,4-1 0 15,5 1 0-15,0 0-2 16,6 0 2-16,-4 0 2 15,-2 0-2-15,3 0 0 16,0 0-2-16,0 0 4 16,2 0-2-16,-2 0 0 15,0 0 0-15,2 0 0 16,-4 0 0-16,1 0 0 16,-3 0 0-16,-2 1 0 15,2 0 1-15,-7 1-1 0,1-2 0 16,-2 0 0-16,-5 0 1 15,2 0-1-15,-4 0 1 16,4 0 0-16,-1 0-1 16,-4 0 1-16,4 0-1 15,3 0 2-15,-1 0-2 16,1 0 0-16,-1 0 0 16,1 0 0-16,-2 0 0 15,-4 0 0-15,4 0 1 16,-7 0-1-16,6 0 0 0,-3 0 0 15,-3 0 3 1,0 0 1-16,-3 0 3 0,-2 0 4 16,0 0 1-16,0 0-1 15,0 0-2-15,0 0-5 16,2 0-1-16,-2 0 0 16,0 0-1-16,0 0-1 15,0 0-1-15,0 0-5 16,0 0-4-16,-2 0-37 15,-10 0-57-15,-3 0-67 16,-1 2-89-16</inkml:trace>
  <inkml:trace contextRef="#ctx0" brushRef="#br0" timeOffset="116836.8235">17030 11241 282 0,'0'0'31'0,"0"0"24"0,0 0 24 16,0 0 19-16,0 0-32 15,0 0-27-15,0 0-24 16,4-23-9-16,-4 23-6 16,0 0-8-16,0 7 1 15,0 15 4-15,0 8 3 16,0 5 6-16,0 1-1 15,-3 1 4-15,2-1 8 16,0 0-12-16,1-3 3 16,0 2-4-16,0-2-3 15,0-2 3-15,0-2 0 16,1-5-3-16,4-1 0 16,-2-7 0-16,0-5-1 0,-2-5 3 15,-1-2-3-15,0-1 0 16,0-1 0-16,0 0-8 15,0-2-28-15,0 0-5 16,0 0-13-16,0 0-30 16,0-11-126-16,2-12 2 15</inkml:trace>
  <inkml:trace contextRef="#ctx0" brushRef="#br0" timeOffset="117157.6809">17058 11259 235 0,'0'0'12'16,"0"0"14"-16,0 0 34 16,0 0 1-16,0 0 20 15,0 0-11-15,-4-26-26 16,4 25-22-16,0 1-9 15,0-4-3-15,1 3 11 16,9-3-10-16,8 1-7 16,6-2 0-16,6 2 1 15,1 1-3-15,3 0-2 16,-2 2 0-16,-5 0 0 0,-2 0-2 16,-4 0-2-16,-1 0-23 15,-8 2-49-15,-3 3-60 16,-6 0-29-16,-3-2 0 15</inkml:trace>
  <inkml:trace contextRef="#ctx0" brushRef="#br0" timeOffset="117425.0157">17009 11469 309 0,'0'0'0'0,"0"0"0"16,0 0 31-16,0 0 63 16,0 0 3-16,0 0-48 15,15 2-8-15,3-2-14 16,8 0-15-16,3 0-3 16,4 0-9-16,4 0 0 15,-2 0 0-15,2 0 0 16,-12 2-37-16,-3 1-40 15,-10 4-99-15,-10-3-37 16</inkml:trace>
  <inkml:trace contextRef="#ctx0" brushRef="#br0" timeOffset="117685.9884">17049 11685 306 0,'0'0'0'16,"0"0"2"-16,0 0 35 16,0 0 45-16,0 0-2 15,0 0-12-15,34 7-26 16,-17-7-10-16,6 0-14 16,1 0-7-16,4 0-5 15,3 0-5-15,4 0-1 16,1 0-1-16,4 0-37 0,0 0-26 15,2 0-139-15,-2-4-2 16</inkml:trace>
  <inkml:trace contextRef="#ctx0" brushRef="#br0" timeOffset="118036.1722">17893 11508 355 0,'0'0'10'0,"0"0"-7"16,0 0 8-16,0 0 11 15,0 0 16-15,-89-2 6 0,61 20-25 16,0 4 10-16,-2 4-16 16,4 1 3-16,-2 5-2 15,6-1-2-15,4-1-2 16,3-2-4-16,8-2-4 15,6-3-2-15,1-4-3 16,0-2 3-16,11 0 15 16,13-7-1-16,7 0 16 15,3-3 4-15,4-4-18 16,-2 0-7-16,-2-1-4 16,-8-2-4-16,-9 0-1 15,-10 0-3-15,-7 0-63 0,-15 0-65 16,-32 0-376-1</inkml:trace>
  <inkml:trace contextRef="#ctx0" brushRef="#br0" timeOffset="120011.8313">11236 11372 9 0,'0'0'77'0,"0"0"-71"16,0 0 1-16,0 0 23 15,0 0 2-15,0 0-12 16,-13 0-3-16,9 0 1 16,3 0 3-16,-1 0 17 15,1 0-7-15,-1 0-13 16,0 0-11-16,2 0-7 16,0 0 0-16,0 0 0 15,-2 0 0-15,2 0 5 16,0 0 1-16,0 0 1 0,0 0 7 15,0 0-1-15,0 0-2 16,0 0-11-16,7 0-8 16,17 0 8-16,17 0 27 15,18-5-12-15,22-2-13 16,7-2-2-16,4 2-26 16,-6 0-75-16,-9 2-44 15</inkml:trace>
  <inkml:trace contextRef="#ctx0" brushRef="#br0" timeOffset="121292.1746">11191 11312 48 0,'0'0'16'0,"0"0"15"16,0 0 9-1,0 0 13-15,0 0-17 0,0 0-16 16,-44-28 0-16,34 26 9 16,3-2-14-16,-1 4-6 15,2 0 0-15,2-1 8 16,1 1 3-16,2 0-5 16,1 0-9-16,0 0-2 15,0 0-3-15,0 0-1 16,0 0-5-16,0 0-3 15,0 0-5-15,0 0 3 16,0 0 10-16,8 1 4 0,6 8-2 16,12 1 22-1,9 1 30-15,12-1-38 0,9-2 11 16,16-4-1-16,7 0-19 16,8-4-5-16,6 0 7 15,-2 0-9-15,-8 0-4 16,-6 3-51-16,-12 2-59 15,-15 0-62-15</inkml:trace>
  <inkml:trace contextRef="#ctx0" brushRef="#br0" timeOffset="121855.4437">11177 11310 37 0,'0'0'47'0,"0"0"-21"16,0 0 17-16,0 0 3 15,0 0-3-15,0 0-10 16,0-15-19-16,0 13-1 16,0 0-6-16,7 1-7 15,4 0 2-15,5 1 0 0,9 0-1 16,6 0 2-1,8 0 3-15,2 0-1 0,7 0 1 16,-1 0-2-16,-5 0-2 16,-6 0-2-16,-11 0-2 15,-5 0-44-15,-11 4-28 16,-6 1-21-16</inkml:trace>
  <inkml:trace contextRef="#ctx0" brushRef="#br0" timeOffset="122057.3116">11116 11348 34 0,'0'0'10'0,"0"0"-10"15,0 0-5-15,0 0 4 16,0 0-5-16</inkml:trace>
  <inkml:trace contextRef="#ctx0" brushRef="#br0" timeOffset="122641.1511">11653 11391 87 0,'0'0'42'0,"0"0"-15"16,0 0 16-16,0 0-1 15,0 0 0-15,0 0 2 0,-14-24-22 16,3 18 5-16,-9 1-21 15,-4-2-5-15,-14 5 6 16,-6 2-7-16,-6 0 1 16,-4 0 0-16,-2 0-1 15,1 2-1-15,4 5-6 16,4 0-17-16,8 0-24 16,8 1-8-16,11-3 11 15,10 2-11-15,10-2-33 16</inkml:trace>
  <inkml:trace contextRef="#ctx0" brushRef="#br0" timeOffset="122949.8357">11477 11370 4 0,'0'0'46'16,"0"0"-26"-16,0 0 4 16,0 0 0-16,0 0 11 15,-97-14-16-15,77 14 2 16,0-1 9-16,6 1-11 0,-1 0-16 15,1 0-3 1,1 0-9-16,1 5-15 0,3-2-16 16,3 4-26-16</inkml:trace>
  <inkml:trace contextRef="#ctx0" brushRef="#br0" timeOffset="123164.2974">11328 11374 144 0,'0'0'55'0,"0"0"-17"16,0 0 21-16,0 0-3 0,0 0 5 15,0 0-1-15,0-7-22 16,0 7-28-16,0 0-10 16,0 0-28-16,0 0-75 15,0 0-7-15,0 0 18 16,0 0 7-16,0 0 50 15,-2 2-27-15</inkml:trace>
  <inkml:trace contextRef="#ctx0" brushRef="#br0" timeOffset="123278.6457">11328 11374 1 0,'-17'-2'71'0,"13"2"-18"15,-1 0-10-15,4 0 1 16,-1 0-2-16,2 0 6 16,0 0-16-16,0 0-32 15,0 0-27-15,0 0-62 16,0 0 14-16,-1 0-15 15</inkml:trace>
  <inkml:trace contextRef="#ctx0" brushRef="#br0" timeOffset="123756.4855">11247 11380 39 0,'0'0'21'16,"0"0"1"-16,0 0-1 16,0 0 2-16,0 0 1 15,0 0-13-15,10-8-5 16,-10 6-1-16,0 1-4 0,0 1-1 15,0-2 0 1,0 2 0-16,0 0 1 0,0 0 0 16,0 0-1-16,0 0 0 15,0 0-3-15,0 0-6 16,0 0 2-16,0 0 1 16,-7 0-8-16,-3 0-16 15,2 0-13-15</inkml:trace>
  <inkml:trace contextRef="#ctx0" brushRef="#br0" timeOffset="136038.2585">11555 11369 25 0,'0'0'0'0,"0"0"-9"15,0 0 9-15,0 0 19 16,0 0 6-16,0 0 9 16,0 0-31-16,-9-20-1 15,8 19 3-15,-1 0 20 16,0-1-5-16,-3-1-15 15,0-1 3-15,-1 1 14 16,2 2-15-16,0-3 16 0,-2 2-19 16,2 0 11-16,1 2-11 15,1 0-2-15,0 0-2 16,-1 0 3-16,-1 0-2 16,-2 0 1-16,2 0 5 15,-2 0 1-15,1 0-7 16,2 0 2-16,-3 0 0 15,-3 0 0-15,0-2 0 16,1 2-2-16,-1 0 0 16,2 0 4-16,1-2-2 15,-1 2 1-15,3 0 1 16,-2-1 2-16,-1-1 0 16,0 1-1-16,-1 1 0 15,2-3-1-15,2 3-3 16,-2 0 0-16,6 0-2 0,-4 0 1 15,1 0-1-15,0 0 0 16,2 0 0-16,-2 0 0 16,-1 0 2-16,2 0-2 15,-2 0 0-15,3 0 1 16,-2 0 0-16,-1 0 5 16,2 0-2-16,-3 0-2 15,2 0 0-15,-3 0 1 16,1 0-1-16,-1 0-1 15,-1 0 3-15,1 0 3 16,-1 0-1-16,3 0 3 16,-3 0-4-16,4 0-3 0,-1 0 0 15,1 0-2-15,2 0 1 16,-1 0-1-16,-2 0 1 16,-2 0 0-16,3 0-1 15,-2 0 1-15,-2 0-1 16,2 0 0-16,-3 0 1 15,5 0-1-15,0 0 0 16,-1 0 0-16,-3 0 0 16,1 0 0-16,1 0 0 15,3 0 2-15,2 0-4 16,-7 0 2-16,2 0-1 16,-1 0 1-16,3 0 0 15,-1 0 0-15,0 0 0 0,-1 0 1 16,-3 0-1-16,-2 3 2 15,3-2-2-15,0 1 0 16,3-2 1-16,-2 1 0 16,5-1-1-16,-3 2 1 15,2-2-1-15,-3 0 1 16,0 2-1-16,-2-2 0 16,-1 0 2-16,-1 2-2 15,-1 2 0-15,-3-2 1 16,2 1-1-16,-3-2 0 15,-2 1 2-15,0 0 2 16,0 0 3-16,0-1 2 0,1 1 4 16,1-1-7-16,0-1-2 15,4 1-3-15,-1 1 4 16,-2 0-3-16,3 1-1 16,-1-2-1-16,-3 2 4 15,3 0-3-15,-3 1 0 16,1-4 4-16,2 2-4 15,-3 1 2-15,-2-1-1 16,2 0 1-16,4 4-2 16,-4-3 1-16,1 0-2 15,2 2 0-15,1-1 1 16,2-1-1-16,-4 2 0 16,-2 0 0-16,3-2 1 0,3 1-1 15,-1 0 0 1,1 2-1-16,-1-1 2 0,-2 1-1 15,-2 2 0-15,3-4 1 16,1 1-1-16,-2 1 0 16,2-2 0-16,2 0 0 15,-2 3 0-15,2-2 0 16,-1 1 1-16,-2-1-1 16,2 1 0-16,-4 1 0 15,2-1 1-15,-2 2 1 16,0 0-2-16,-2-2 2 15,2 2-1-15,-2 3-1 0,-1 1 0 16,0-1 3 0,1-1-3-16,-2 0 0 0,-1-2 0 15,3 6 1-15,1-5 0 16,-1 2 0-16,4-6-1 16,-2 4 1-16,-1-2-1 15,4 0 3-15,-5 2-2 16,0-4-1-16,3 3 1 15,-4 2 0-15,1 0 0 16,-2-2-1-16,2 1 0 16,0 1 1-16,1-2 1 15,-1 0-2-15,3 2 0 0,-5 2 0 16,2-1 1 0,0 0 0-16,3 0-1 15,-2 1 0-15,0-1 0 0,2 1 0 16,0 0 0-16,0 1 0 15,-1-1 2-15,2-1-2 16,-1 3 2-16,1-2-4 16,0 1 4-16,0 0-4 15,0-2 4-15,-1 2-1 16,3-2-1-16,-5 2 0 16,7-1 0-16,-5 2 1 15,2-1-1-15,0-3 0 16,3-2 0-16,-1 2 0 15,0-1 0-15,2-1 0 16,-4 3-1-16,-1-1 1 0,2 2 1 16,-1-4 1-1,-1 4-2-15,2-2 3 0,-1-2-3 16,-3-1 4-16,4 2-2 16,-4-1-2-16,3 0 3 15,2-1-2-15,-2-2 0 16,0 3-1-16,1-1 2 15,-2 0-1-15,1 1-1 16,1-3 3-16,-3 1-3 16,2 3 3-16,-2-1-2 15,1-2 0-15,1 3 1 16,-3-2 0-16,4-2-2 0,-2 3 2 16,1-1-1-1,0-1-1-15,-2 1 0 0,3-1 1 16,1-1-1-16,-3-1 1 15,3 1-1-15,0 0 0 16,1 0 2-16,-1 0-2 16,3 0 1-16,-3 0 0 15,2-2-1-15,-3 3 0 16,1-1 0-16,2 1 0 16,-3-1 0-16,3 0 1 15,-1 0-1-15,2 0 0 16,-2-1 1-16,1 1-1 15,0 1 1-15,-3-2-1 0,2 0 0 16,2 0 0 0,-2 1 0-16,-1-2 0 0,2 3 0 15,-1-1 2-15,2-3-2 16,-3 4 0-16,2-2 0 16,-2 3 1-16,0-3-1 15,1 2 0-15,-2-1 0 16,1-2 0-16,3 1 0 15,-2 1 0-15,2-2 0 16,-6 4 1-16,3-3-1 16,-1 2 0-16,1-1 0 15,-2 1 0-15,1 0 0 16,3-2 0-16,-3 0 0 16,2-1 1-16,-2 0-1 15,1 1 1-15,0-1-1 0,1 1 0 16,1-3 0-16,-1 3 0 15,0 2 0-15,-1-4 1 16,0 3-1-16,-1-2 0 16,-1-1 0-16,-2 1 2 15,1 0-2-15,4 1 1 16,-4-2-1-16,2 0 0 16,2 2 0-16,0-3 0 15,2 1-1-15,-1 1 1 16,-2-1 0-16,1-2 1 15,1 2 0-15,2 0-1 16,-1 0 0-16,1-1 0 0,-1 1 0 16,-3 1-1-16,0-1 2 15,0 3-2-15,-2-2 1 16,3 0 0-16,-4 1 0 16,1-3 1-16,4 3 0 15,-4-1-1-15,3 1 0 16,3-4 0-16,-3 1 0 15,0-1 1-15,2 2-1 16,-1 0 0-16,3-2 1 16,-1 3 1-16,-1-2-4 15,-1 1 2-15,-1 0 0 16,-2 0 0-16,2-1 0 16,-1 2 3-16,1-1-3 0,1 1 0 15,-1-1 0 1,2-2 0-16,-2 4 0 0,1-4 0 15,-1 2 0-15,-1 1 1 16,5-1 0-16,-6-1-1 16,1 1 2-16,0 2-2 15,-3-4 3-15,3 2-2 16,2 1-1-16,-3-3 0 16,6 2 0-16,-3 0 1 15,-3-2-1-15,1 2 1 16,0-1-1-16,1-1 0 15,0 2 2-15,-2-1-2 0,-2 1 0 16,-1 0 1-16,-2 0-1 16,2 0 0-16,-1-1 2 15,1 3-2-15,1-2 0 16,2-2 0-16,-1 2 1 16,1 0-1-16,2-2 1 15,2 0 1-15,0 2-2 16,1-2 0-16,-1 0 0 15,2 0 0-15,1 0 0 16,-1 1 1-16,0-1-4 16,0 2 6-16,-2-2-3 15,0 2 0-15,0-1 0 16,-2-1 0-16,-1 2-1 0,5-2 2 16,-3 2-1-1,-1-2 1-15,0 0-1 0,1 1-1 16,1-1 1-16,1 0 0 15,0 0 0-15,-1 0 0 16,0 0 1-16,0 0-1 16,2 0 1-16,-1 0-1 15,-1 0 0-15,2 0 0 16,-2 0 0-16,0 0-1 16,-3 0 1-16,-6 0 0 15,1 0-7-15,-4 0-33 16,-1 0-58-16,2 0-90 15</inkml:trace>
  <inkml:trace contextRef="#ctx0" brushRef="#br0" timeOffset="136974.3178">11696 11376 6 0,'0'0'6'0,"0"0"0"16,0 0-4-16,0 0 1 16,0 0-1-16,-105-32-1 15,83 26 1-15,3 0 1 16,-1 2-3-16,-1-2 0 15,-1 2 0-15,1-1 0 16,4 0 0-16,-4 4 0 16,-1-3 0-16,0 1 0 15,-6 0-1-15,-2 1-5 16,-2-2-9-16</inkml:trace>
  <inkml:trace contextRef="#ctx0" brushRef="#br0" timeOffset="138131.1669">8428 12821 20 0,'0'0'18'15,"0"0"-1"-15,0 0 17 16,0 0 0-16,0 0-1 15,0 0-13-15,-13 0-4 16,13 0-8-16,0 0-2 16,0 0-2-16,0 0-4 15,0 0 0-15,0 0-4 0,0 0 3 16,0 0-3 0,0 0-5-16,0 0-24 15,0 0-42-15</inkml:trace>
  <inkml:trace contextRef="#ctx0" brushRef="#br0" timeOffset="139874.565">8991 15365 22 0,'0'0'46'0,"0"0"-33"16,0 0 22-16,0 0 8 16,0 0-10-16,0 0-21 15,4 0-3-15,-4 0 0 16,0 0 1-16,0 0 0 16,0 0-4-16,1 0-3 15,-1 0 0-15,4 0 0 16,-2 0 3-16,6 0 0 15,-2 0-4-15,0 0-2 16,-1 0 2-16,-2 0-2 0,1 0-3 16,-1 0-1-16,-1 0-8 15,0 0-14-15,1 2 8 16,-3 0-7-16,0 1-23 16,0-1-58-16</inkml:trace>
  <inkml:trace contextRef="#ctx0" brushRef="#br0" timeOffset="139961.3295">8991 15365 107 0</inkml:trace>
  <inkml:trace contextRef="#ctx0" brushRef="#br0" timeOffset="140105.3495">8991 15365 107 0,'22'21'22'0,"-22"-21"10"0,0 0 11 0,0 0 8 0,0 0-11 15,0 0-17-15,0 0-14 16,0 0-3-16,3 0-1 15,3 0-5-15,-1 0 1 16,0 0-1-16,-1 0 0 16,1 0-8-16,0 0-36 15,-1 0-26-15,0 0-8 16,-4 0-31-16</inkml:trace>
  <inkml:trace contextRef="#ctx0" brushRef="#br0" timeOffset="140269.2109">9054 15386 82 0,'0'0'25'0,"0"0"10"16,0 0 17-16,0 0-8 0,0 0-7 15,0 0-19-15,0 0-11 16,0 0-7-16,0 0-2 16,0 0-9-16,0 0-50 15,0 0-11-15,0 0-40 16</inkml:trace>
  <inkml:trace contextRef="#ctx0" brushRef="#br0" timeOffset="140731.0389">8776 15344 76 0,'0'0'35'16,"0"0"-10"-16,0 0-14 15,0 0 3-15,0 0 20 16,0 0-13-16,-5 0-20 15,5 0 7-15,0 0 0 16,0 0 2-16,0 0-4 0,0 0-3 16,0 0-1-16,5 0-1 15,1 0 7-15,4 0 0 16,4 0-5-16,3 0-2 16,1 0 5-16,5 0-6 15,1 0 1-15,1 0-1 16,0 0 0-16,-2 0 3 15,-3 0-2-15,-1 0-1 16,-6 0 1-16,-1 0-1 16,-3 0-2-16,-4 0-36 15,0 0-3-15,-5 0-10 16,0 0-5-16,0 0-43 0</inkml:trace>
  <inkml:trace contextRef="#ctx0" brushRef="#br0" timeOffset="141023.335">8840 15344 97 0,'0'0'9'15,"0"0"-6"-15,0 0 4 0,0 0 22 16,0 0-10-16,0 0-7 16,68 0-6-16,-49 0 0 15,-1 0 0-15,0 0-5 16,-4 0-1-16,-3 0 0 16,-3 0-3-16,-2 0-21 15,-3 0-15-15,0 0-18 16</inkml:trace>
  <inkml:trace contextRef="#ctx0" brushRef="#br0" timeOffset="141353.3435">8728 15346 32 0,'0'0'54'16,"0"0"-29"-16,0 0-8 15,0 0 0-15,0 0-2 16,0 0-7-16,2 0-8 16,5 0 7-16,7 0-1 15,3 0 4-15,5 0 7 16,5 0-11-16,5 0-3 15,0 0 0-15,2 0 2 16,-4 0-5-16,-3 4 0 0,-4-2 1 16,-5 2-1-16,-4 0-29 15,-5-1-4-15,-4 1-8 16,-5-1-50-16</inkml:trace>
  <inkml:trace contextRef="#ctx0" brushRef="#br0" timeOffset="141664.8933">8683 15386 132 0,'0'0'5'0,"0"0"-4"15,0 0 3-15,0 0 21 16,99 0-8-16,-66 0-7 16,1 0 1-16,-1 0 0 15,7 0 6-15,-5 0-11 16,1 0 4-16,-5 0-7 16,-5 0 0-16,-6 0-3 15,-5 0 0-15,-6 2-5 16,-4 2-35-16,-5-1-16 15,0 1-9-15</inkml:trace>
  <inkml:trace contextRef="#ctx0" brushRef="#br0" timeOffset="141957.0827">8805 15402 125 0,'0'0'9'0,"0"0"-8"16,0 0 31-16,0 0 0 15,0 0-15-15,0 0 4 0,88-7-9 16,-62 6-1 0,2 1 3-16,1 0 0 0,-3 0 2 15,2 0-6-15,-8 0-5 16,-1 0-4-16,-10 0-1 15,-4 0-1-15,-5 0-11 16,0 0-34-16,0 0-11 16,-19 0-31-16,-1 0-22 15</inkml:trace>
  <inkml:trace contextRef="#ctx0" brushRef="#br0" timeOffset="142300.698">8751 15377 68 0,'0'0'24'0,"0"0"-11"16,0 0 29-16,0 0-5 15,0 0-13-15,0 0-9 16,89-10 1-16,-72 8 14 15,0-1 2-15,-3 1-8 16,-3 1-3-16,-1 0 2 16,-4-1 3-16,-2 2 5 15,-3 0-10-15,1 0 0 16,-2 0-3-16,0 0-9 0,0 0-3 16,0 0-6-1,0 0 0-15,0 0-3 0,0 0-9 16,5 0-67-16,6 0-36 15,12 0-5-15</inkml:trace>
  <inkml:trace contextRef="#ctx0" brushRef="#br0" timeOffset="145149.7488">11759 14137 7 0,'0'0'23'0,"0"0"-19"0,0 0 12 15,0 0 0-15,0 0 7 16,0 0-13-16,-22-16-2 15,16 14 9-15,3 2-13 16,1 0-1-16,1 0-3 16,-3 0 1-16,4 0-1 15,-3 0 0-15,1 0 0 16,-3 0 0-16,2 0 0 16,0 0 2-16,-1 0-2 15,-3 0 0-15,2 2 1 16,-1 1-1-16,5 0 0 15,-1-1 0-15,0 0-3 0,0-2 0 16,2 0-3 0,0 0 6-16,0 0 3 0,0 0 1 15,0 0 15-15,0 0 4 16,0 0-2-16,0 0-6 16,0 0 1-16,0 0 3 15,-3 0-2-15,-1 0-1 16,4 0-4-16,-2 0 1 15,-2 0 1-15,1 0-4 16,2 0-4-16,-3-2 0 16,0 2-1-16,1 0-1 15,-3 0-1-15,-2 0-2 16,-3 0 1-16,1 0 2 16,-3 0-4-16,-1 0 1 0,2 0 0 15,-5 0 1-15,1 2 1 16,0 0-2-16,0-2 4 15,3 2-2-15,-4 0 2 16,4 2 1-16,-3-1 5 16,4 0-5-16,-2 2-2 15,-2-1 1-15,2 1 0 16,-4 2 2-16,2-1-5 16,1 0 1-16,-4 3-2 15,4-3 2-15,-2 1 0 16,4-2-2-16,-4 4-1 15,0 2 1-15,-3-3 5 16,-2 3 2-16,2 0-1 0,-1-1-3 16,0-1 2-16,0 2 3 15,0-3-2-15,1 2-1 16,1 2 0-16,-3-4-4 16,6 1 1-16,0 0-3 15,2-2 2-15,-1 2-1 16,-2-2 0-16,1 2 2 15,1 1 0-15,1-1 2 16,0 0-4-16,2-2 0 16,1 2 1-16,-1-2 1 15,1 4-2-15,-2-2 2 16,-1 4-1-16,-2 0 0 0,1 1 3 16,-5 0 1-16,2 2 1 15,-3 2-6-15,-1-1 2 16,1 1 1-16,1 0-3 15,-1-1 3-15,3 1-3 16,1-4 0-16,0 1 0 16,7-2-1-16,-4 0 0 15,1-1 2-15,1 0-2 16,3 1 0-16,-5-3 1 16,0 2-1-16,3 1 0 15,-4 1 1-15,-2-2 1 16,0 3-1-16,-2-1 1 15,4-1-2-15,-4 0 2 0,4 1-2 16,0-3 0 0,0 1 0-16,2-3 2 0,-1 2-1 15,2-1 1-15,-1-1-1 16,2-2 1-16,1 4-2 16,1-3 1-16,-6 2-1 15,5-2 0-15,1 1 2 16,-5-1-2-16,3 2 0 15,-3 0 0-15,1 1 1 16,1 1-1-16,-1-1 0 16,2 0 0-16,1-4 0 15,1 2 0-15,1-1 1 16,1-1 0-16,0 0-1 16,-1 0 0-16,-1-2 0 0,3 2 1 15,-2-1-1-15,2 1 1 16,-2-2-1-16,1 0 0 15,-2 2 0-15,3 0 0 16,-2-1 0-16,2-1 0 16,-2-1 2-16,1 1-2 15,0 1 0-15,0-3 0 16,2 1 0-16,-3 1 0 16,1 1 0-16,0 0 0 15,0-2 1-15,0 1-1 16,1-2 0-16,-1-1 0 15,0 2 1-15,0-2-1 16,1 1 0-16,-1 0 1 16,2-1-1-16,3-1 0 15,-2 1 1-15,3 0-1 0,-5 0 0 16,3-1-1-16,-3 2 1 16,-2-1 0-16,-2 1 1 15,3 1 0-15,-2-4-1 16,0 3 0-16,-2 0 0 15,2-1 0-15,-1 2 0 16,0-2 0-16,0-1 0 16,1 0 0-16,0 1 0 15,3 0 0-15,-2 0 2 16,2 1-2-16,-1-2 0 16,2-1-2-16,-1 2 4 0,1-1-2 15,-4 1 0-15,2 0 0 16,-2 0 0-16,0 0 0 15,-1-2 1-15,-2 4-2 16,-2-4 2-16,4 1-1 16,1 1 1-16,4-2-1 15,-4 1 0-15,0-1 0 16,0 3 1-16,2-2-1 16,-5 0 0-16,1 0 0 15,2 1 0-15,-2-2 0 16,2 2 0-16,2-2 0 15,-1 1 0-15,1-1 0 16,2 2 0-16,0-2 1 0,-4 2-1 16,4-2 0-16,-1 2 0 15,2-1 0-15,-1 1 0 16,0 1 0-16,-2-1 0 16,5 0 0-16,-4-1 0 15,3 0 1-15,-3 1-1 16,2 0 0-16,3-2 2 15,-4 1-2-15,1-1 0 16,-2 2-2-16,1-2 2 16,1 4 2-16,-5-4-2 15,3 0 0-15,-2 1 1 16,2 1-2-16,1 0 2 0,0-2-2 16,0 2 2-16,2-1 0 15,-3-1-1-15,1 0 1 16,-1 0-1-16,2 0 1 15,-6 2-1-15,4-2 0 16,-3 0-1-16,-6 0 2 16,-6 0-1-16,-4 2 0 15,-5-2 0-15,6 1 0 16,3 1 5-16,1-1 1 16,1 1-4-16,0-2 0 15,5 2 1-15,1 0-2 16,2-2 0-16,4 0 0 15,-2 0-1-15,4 0 1 16,-4 0-1-16,0 0 0 16,-7 0 2-16,-7 0-2 15,-5-6 0-15,-8 2-2 0,-3-3 1 16,-4 2 0-16,-3 1-1 16,-7-1-12-16,-6 5-39 15,-5-3-53-15,-3-4-131 16</inkml:trace>
  <inkml:trace contextRef="#ctx0" brushRef="#br0" timeOffset="152381.7967">17458 1061 147 0,'0'0'28'16,"0"0"-19"-16,0 0 36 0,0 0-1 16,0 0 10-16,0 0-5 15,0 0-1-15,0-20 2 16,0 18 15-16,0 2-15 16,0 0-30-16,0 0-13 15,0 0-7-15,0 0-5 16,0 7 2-16,0 8 3 15,0 1 0-15,0 5 2 16,0-2-1-16,0 7 4 16,-5 3 4-16,-2 3-4 15,1 5-1-15,-1 6-2 16,2 4-1-16,1 4-1 0,-3-2 5 16,4-1-4-1,-1-2 1-15,0 0-2 0,1-3 0 16,1 1 0-1,0-1 3-15,-1 0-2 0,-2 1-1 16,-4-3 0-16,0 1 7 16,1 0-5-16,-1-1-1 15,-3 1 3-15,2 1-3 16,-2 4-1-16,-1 3 1 16,-3 4 1-16,0 3-2 15,0 3 2-15,-4 4 2 16,5 8-3-16,-6 3-1 15,1 7 6-15,2 4-5 0,-2 1-1 16,6-6 0 0,0 1-1-16,2 2 0 0,2-3 1 15,1 2 0-15,-1 0 1 16,3-3-1-16,1-1 0 16,-1 4-1-16,0 1 4 15,0 4-5-15,-2 7 4 16,3 0-2-16,-3 4 0 15,2 0 0-15,-5-4 0 16,6-5 0-16,-2 1 0 16,0-3-2-16,2-4 3 15,1-1-1-15,-1-2 0 0,2-3-1 16,0 1 1 0,-4-3 0-16,3 0 0 0,2 2 0 15,-3 0 0-15,1 2 1 16,2 0-3-16,-1-5 3 15,2-6-1-15,2-3 0 16,0-2-1-16,0-1 1 16,0 0 0-16,0-2 0 15,0-1 0-15,0-5 0 16,0 1 1-16,0-3-2 16,0 2 2-16,-1 0-1 15,-3 1 0-15,3 0 0 16,-1-1 2-16,2 2-2 15,0-1-1-15,-3 8 1 16,3-1 0-16,0 5 0 0,0-2 0 16,0-5 1-16,0-1-1 15,0 1-2-15,0 1 2 16,0 0 0-16,0 1 2 16,0-2-2-16,0-2 0 15,0-2-1-15,0 0 1 16,0-1 0-16,0-2 0 15,-5 2 1-15,1 0 1 16,-1-2-4-16,2 0 2 16,-4 1 0-16,0 1 0 15,0 1 0-15,-1 4 0 16,-2-2 0-16,1-3 0 0,-2-3 0 16,-3-2 0-1,3-1 0-15,0 1 0 0,-3 0-1 16,2 2 1-16,1-2 1 15,0-3-1-15,0-2 0 16,-1 2-1-16,2-1 1 16,-1-1 1-16,2 2 1 15,-2-2-2-15,2 3-3 16,1 0 3-16,-1 4 1 16,0-1 1-16,2 2-2 15,0 1 0-15,-1 3-2 16,3 2 2-16,2 5 0 15,-1-1-1-15,1-2 1 16,-1-3 0-16,2-3 1 16,-2 2 1-16,1 2-1 0,3 0-2 15,-1 0 1-15,0-4 0 16,-2 1 0-16,3-6-2 16,-2 3 2-16,2-4 2 15,0 1-2-15,0-2 0 16,0 1 1-16,0 0-1 15,2-2 0-15,5-1 0 16,0 0-1-16,0 1 1 16,4 2 0-16,1 1 0 15,0 3 1-15,3-6-1 16,-1-2 0-16,2-3 0 16,0-8 0-16,1 2 0 0,0-4 0 15,0-5 0-15,-2 0 0 16,4-3-3-16,-4-3 3 15,-1-1 0-15,1-2 0 16,0-3 0-16,1-2 0 16,1 1 0-16,-4-3 0 15,0-3 2-15,-5-2-2 16,3 2-2-16,-4-5 2 16,0 0 0-16,-1 0 2 15,1-2-2-15,0 0 0 16,-1 0 2-16,1-2-2 15,0 2 0-15,-3-2 0 16,3 3 0-16,3-2 0 0,3-1 0 16,2 2 1-1,5 2 0-15,3-4-1 0,3 0 0 16,4 0 1-16,4 0-1 16,4 0 0-16,1 0 1 15,-2 3-1-15,-2-1 0 16,-1 2 0-16,-7 0 2 15,1 1-2-15,3 3 0 16,3-1 1-16,2 4-1 16,-1-2 0-16,-2-1 0 15,1 3 0-15,-1-2 1 16,-5 1-1-16,0 1 0 0,0 0 0 16,-6-1 0-16,0 0 0 15,-3 1 0-15,1 0-1 16,-5-1 1-16,4 1 0 15,-4 0 0-15,1 1 0 16,2-1 0-16,-3 1 0 16,2-1 0-16,-3 1 0 15,0-1 0-15,0-1 0 16,0 2-1-16,0-2 1 16,1 2 1-16,-4-3-1 15,-1 3-1-15,-1 2-1 16,-3 2 1-16,2 1-1 15,-4 1 1-15,3 2 1 0,-2 3 0 16,1 1-1 0,-3 0 1-16,1 2 0 0,1 0 0 15,-3 3 0-15,2 4 0 16,0 1 0-16,-4 3 0 16,3 5 0-16,-3 2 0 15,0 1 0-15,2 0 0 16,-1-2-1-16,-1 1 1 15,4-1 0-15,-2 1 0 16,0 1 0-16,1 3 0 16,0 2 1-16,4 0-1 15,-3 0 0-15,4 0-1 0,-2 0 1 16,0 0 1 0,-2-1 0-16,4 2-1 0,-3 2-1 15,2 0 1-15,0 1 0 16,-1 2-1-16,-1-2 1 15,2 4 0-15,0 1 2 16,-2 5-2-16,-2 5 0 16,1-2-1-16,-1 0 1 15,2-6 0-15,-3-1 0 16,2 1 0-16,-1 1 0 16,2-1 1-16,-5 1-1 15,4 0 0-15,-2-2 0 16,-2 0 0-16,0-2 0 15,0 0 1-15,0 0-1 16,0 0 0-16,0 2-1 0,0-1 0 16,0 3 1-1,-6 4 2-15,-2 5-2 0,-2 3-1 16,0 1 1-16,-1-4 0 16,2-1 0-16,-2 1 0 15,3 0 0-15,-1 1 0 16,2 1 0-16,0-3 0 15,0 2 0-15,0-5 0 16,1 4 0-16,-1-1 1 16,2 1-2-16,0 1 1 15,1 2 0-15,-3 6 0 16,1 3 0-16,1 2 1 0,3 0-1 16,-5-6 0-16,4-1-2 15,-1 1 2-15,4-1 2 16,-5 1-1-1,3-4-1-15,-2-3 1 0,1 1-1 16,-1-1 0-16,-2 3 0 16,3 0 0-16,-2 2-2 15,-1-1 2-15,1 7 1 16,0 0-1-16,1-2 0 16,2-3 0-16,-3-6-1 15,2-1 2-15,-1-1-1 16,3-1 0-16,-3-2 0 15,1-2 1-15,-2 0-1 16,2 0 1-16,-2 0 1 16,-1-2-2-16,3 1 0 0,1-1 0 15,0-3 0-15,2 2 0 16,0-2 0-16,0 4 0 16,0 1 2-16,0-3-2 15,0-2-1-15,0-7 1 16,2-5 3-16,3-6-3 15,-5-5 0-15,5-2 4 16,-3-1-3-16,2-5-1 16,-1-3 0-16,0-5 1 15,0-5-1-15,-1-5 0 16,-2-5 0-16,0-2 0 0,0-4-9 16,-5-4-68-16,-20-31-276 15</inkml:trace>
  <inkml:trace contextRef="#ctx0" brushRef="#br0" timeOffset="155914.7349">7277 12790 129 0,'0'0'6'0,"0"0"-6"16,0 0 21-16,0 0 16 15,0 0 8-15,0 0-15 16,0 0 1-16,-7-18-3 15,7 14 16-15,0 3-2 16,0-3-10-16,0 1-4 16,0 0 6-16,0 3-6 15,0-1-4-15,0 1-2 16,0 0-6-16,0 0-2 16,0 0-8-16,0 0-6 15,0 0-2-15,0 0-3 16,0 0 1-16,0 12 2 15,0 8 2-15,0 7 2 0,4 4 6 16,-1 3-4-16,0 3 0 16,1 4 1-16,-4 1-2 15,0-2 4-15,0 4-2 16,0-3 1-16,0 1 2 16,0 1 8-16,0-1-8 15,0-2-1-15,0 3-2 16,0 3 0-16,0-2 1 15,0-1-2-15,-4 1-1 16,1-1 2-16,3-3-5 16,-3 0 3-16,3-2-2 15,0-1 2-15,0-2-3 16,0 0 2-16,0-3-1 16,-4 1 0-16,4-3 0 0,-3 2 1 15,2-2-1-15,0 4-1 16,-1-2 1-16,2 1-1 15,-3 0 3-15,3 0-1 16,0-2-1-16,0 4-1 16,0-1 0-16,0-1 1 15,0 4-1-15,0-2 0 16,0-2 1-16,0 1-1 16,0-5 1-16,0-2-1 15,-3-2 0-15,3 2 1 16,0-2-1-16,-1 0 1 15,1-3-2-15,0 3 2 0,0-2-1 16,-2 4 0-16,2-2 0 16,-2 1 0-16,2 1 3 15,0-2-3-15,0 1 0 16,0 0-3-16,0-3 3 16,0 0 0-16,0 0 2 15,0 0-2-15,4 1 0 16,-3 0 0-16,2-1 0 15,0 0 2-15,-1 1-1 16,-1 1-1-16,0-3 0 16,2-1 0-16,1-1 0 15,-4 0 0-15,3-3 0 16,0-1-1-16,1 1 2 16,-4-1 0-16,3 3-1 15,-1-2 0-15,0-1 0 16,1-4 0-16,-3 0 1 0,3-1 0 15,-1 0-1-15,-2-2 0 16,1 2 0-16,0-3 0 16,-1-2 0-16,0-3 0 15,0-1 2-15,0-2-2 16,0 0 0-16,0 0 2 16,0 0 2-16,0 0-4 15,-1-7-25-15,-12-22-19 16,-4-16-179-16,3-15-177 15</inkml:trace>
  <inkml:trace contextRef="#ctx0" brushRef="#br0" timeOffset="156821.5666">7236 12692 31 0,'0'0'76'0,"0"0"-15"15,0 0-4-15,0 0 1 16,0 0-22-16,0 0 4 16,0-8 9-16,2 4 10 15,-2 2-17-15,0 1-5 16,0 1-11-16,0-2-6 16,0 2-8-16,0 0-7 15,0 0-5-15,0 0-3 16,0 0-3-16,-6 10 5 15,-10 12 1-15,-9 13 1 0,-3 5 3 16,-2 10-1-16,-2 3-1 16,5-1-1-16,-3-2-1 15,7-7 4-15,1-6-3 16,7-6-1-16,3-6 1 16,0-2-1-16,4-6-1 15,0-4 1-15,3-4 0 16,2-2 0-16,0-2 0 15,0-4-18-15,2-1-52 16,1 0-8-16,0 0 23 16,0-20-132-16</inkml:trace>
  <inkml:trace contextRef="#ctx0" brushRef="#br0" timeOffset="157170.2617">7195 12794 268 0,'0'0'38'0,"0"0"-26"15,0 0 41-15,0 0 9 16,0 0 5-16,0 0-23 16,43-19-20-16,-31 19-16 15,3 0-2-15,4 0 2 16,2 13-3-16,2 7 2 0,6 1 0 15,1 5-2-15,-6 2 3 16,6-1-3-16,-6 0-2 16,1 1 3-16,-4-2-5 15,-1-3-1-15,1 0 2 16,-5-4 0-16,-1-1 0 16,1-6-1-16,-5 0-1 15,0-5 0-15,-2 3-10 16,-2-3-28-16,-3 1-86 15,-4-3-25-15,0 1-51 16</inkml:trace>
  <inkml:trace contextRef="#ctx0" brushRef="#br0" timeOffset="158172.0207">7129 15100 28 0,'0'0'21'0,"0"0"18"15,0 0 17-15,0 0-5 16,0 0 4-16,0 0 26 15,-25-67-20-15,24 62 10 16,-1-1-6-16,0 4-13 0,2 1-21 16,0-1-4-16,0 0-5 15,0 2-8-15,0 0-2 16,0 0-12-16,0 0-2 16,0 0-9-16,0 14 10 15,10 9 1-15,-1 4 9 16,8 4-1-16,-2 0-2 15,2 2 6-15,4-2-4 16,2 3-2-16,2-5 4 16,-1-1-4-16,0-5-6 15,-4-4 3-15,-3-3-1 16,0-3 1-16,-6-3-3 16,0-4 0-16,-4-4 3 0,-3-1-4 15,-1-1 2-15,-1 0 1 16,2 0 21-1,5-5 5-15,3-16-9 0,-2-6-14 16,7-3-2-16,-3-4-3 16,3 3 1-16,-1-2-1 15,-5 8 1-15,-1 4 2 16,-2 2-3-16,-3 5 0 16,-3-1-2-16,0 3 1 15,-1 2-7-15,-1 0-22 16,0-1-12-16,0-1-35 15,0-2-93-15,0-3-176 16</inkml:trace>
  <inkml:trace contextRef="#ctx0" brushRef="#br0" timeOffset="158931.9939">7728 14258 296 0,'0'0'12'16,"0"0"4"-16,0 0 36 15,0 0 22-15,0 0 5 16,0 0-29-16,-14-67-12 16,14 59-7-16,0 0 3 15,0 2-7-15,0 1 9 16,0 4-10-16,0-1-9 15,0 2-7-15,0 0-10 16,0 0 0-16,0 0-5 16,0 6-2-16,0 12 2 15,0 9 5-15,0 7 2 16,7 7 0-16,0 1 2 16,0 1-1-16,1 2 2 0,-4-2 6 15,4 1-9-15,-1-2 8 16,-5-1-5-16,0-3-1 15,1-3 0-15,0-3-3 16,2-5 0-16,-4-6 1 16,0-5-2-16,1-5 1 15,-2-4-1-15,0-3 1 16,0-2-1-16,0 0 1 16,0 0-1-16,2-2-9 15,-2 0-12-15,0-4-17 16,3-12-31-16,4-5-39 15,-1 0-102-15,1 0-111 16</inkml:trace>
  <inkml:trace contextRef="#ctx0" brushRef="#br0" timeOffset="159369.937">7747 14239 230 0,'0'0'63'0,"0"0"-58"16,0 0 4-16,0 0 26 15,0 0 24-15,0 0-6 16,-14-7-32-16,14 7-10 16,0 0 3-16,0 0-1 15,0 0-5-15,0 0 7 16,0 0 1-16,0 0-5 16,11 0 14-16,11 0 19 15,4 0-5-15,7 0-7 0,2 0-14 16,-1-4-7-1,-5-2-3-15,-4 1-6 0,-2 2 0 16,-8-1-2 0,-3 4 0-16,-1-1-3 0,3-1-4 15,-3 2-26-15,-2 0-15 16,-2 0-56-16,-3 0-82 16,-4 0 1-16</inkml:trace>
  <inkml:trace contextRef="#ctx0" brushRef="#br0" timeOffset="159734.2127">7799 14481 298 0,'0'0'16'0,"0"0"-16"15,0 0 0-15,0 0 22 16,0 0 36-16,0 0 2 16,0 5-8-16,0-5-3 15,0 1-10-15,9 0-10 16,3 1-3-16,-1 0-6 16,5-2 4-16,4 0-2 15,1 0-8-15,4 0-10 16,-1-2 1-16,1-1-4 0,-6-2-1 15,0 4 0-15,-1-1-2 16,0 2-8-16,-4-4-23 16,-4 4-27-16,4 0-32 15,-4 0-71-15,-3 4-21 16</inkml:trace>
  <inkml:trace contextRef="#ctx0" brushRef="#br0" timeOffset="160005.3409">7847 14758 494 0,'0'0'20'0,"0"0"-20"0,0 0 27 15,0 0 17-15,0 0-4 16,0 0-6-16,18 12 2 15,-2-10 0-15,2-2-22 16,1 0-4-16,0 0-8 16,1 0-1-16,1 0 1 15,4-7-2-15,2 3-7 16,0-5-23-16,9 0-28 16,3-4-54-16,6-3-99 15,3-5-86-15</inkml:trace>
  <inkml:trace contextRef="#ctx0" brushRef="#br0" timeOffset="160654.2694">8428 14495 103 0,'0'0'406'15,"0"0"-390"-15,0 0-12 16,0 0 18-16,0 0 4 15,-90 56-9-15,80-32 2 16,5 2-8-16,0-3-7 16,5-3 0-16,0-4 2 15,0-2-2-15,5-3-2 16,11-4 3-16,6-6 5 0,3-1-3 16,-1 0 1-16,1-15-1 15,-9-6-6-15,0-7 3 16,-3-6-3-16,-5-4 0 15,-2-3-1-15,-4 6-1 16,-2 11 1-16,0 7 5 16,0 10 4-16,0 2 12 15,0 3-10-15,0 1-4 16,0 1-7-16,0 0-1 16,0 0-6-16,0 17-6 15,0 15 13-15,0 7 0 16,0 8 2-16,0 1-2 0,0 8 2 15,0 2-2 1,5 4 0-16,-2-2 0 0,1 2 0 16,-2-6 1-16,0 1-1 15,-2-8 0-15,0-10 1 16,0-3-1-16,-2-11 0 16,-12-5-1-16,-2-7 1 15,-2-9 2-15,-2-4 3 16,-2 0 5-16,-2-13-5 15,1-11-2-15,3-3 3 16,5 2 20-16,2 1-1 16,4 2-12-16,5 2 3 15,4 2-8-15,0-4-8 16,0 3 0-16,20-3-5 0,5 0 0 16,11-3-12-16,6 5-28 15,11 0-16-15,1 1-35 16,1 2-163-16</inkml:trace>
  <inkml:trace contextRef="#ctx0" brushRef="#br0" timeOffset="161723.892">8181 15346 160 0,'0'0'16'15,"0"0"55"-15,0 0-5 16,-25-89-55-16,18 68 29 16,0 2-17-16,-2 4 0 15,3 3 33-15,1 7-13 16,1 2-26-16,1 1 2 16,3 2 8-16,-2 0-27 15,-3 0-2-15,-4 24-10 0,-2 18 12 16,-3 15 5-1,-3 19 4-15,3 11 4 16,1 9-2-16,1 5 0 0,3-1 2 16,2 6-3-16,3-1 3 15,2-2 2-15,2-5-8 16,0-2 2-16,2-7-2 16,9-2 5-16,6-6-6 15,0-6-1-15,-3-5-3 16,3-4-1-16,-6-8-1 15,-2-9 1-15,-2-10 1 16,-2-11-2-16,2-5 0 16,-7-5-24-16,2-8-34 15,-2-2-57-15,0-8-65 16,-7 0-65-16</inkml:trace>
  <inkml:trace contextRef="#ctx0" brushRef="#br0" timeOffset="162081.3236">7777 16846 518 0,'0'0'0'16,"0"0"-4"-16,0 0-4 15,0 0 8-15,0 0 19 16,29 98 8-16,-9-65 8 0,5-1-1 15,3-2-14-15,6-5 5 16,-3-6 1-16,3-6-7 16,-3-9 10-16,-1-4-9 15,1 0 9-15,-3-10-4 16,2-11-4-16,2-9-8 16,-1-11 0-16,3-7-5 15,-3-10-5-15,-1 3-2 16,-5 3-2-16,-4 16 0 15,-8 13-1-15,-5 12-10 16,-2 6-39-16,-1 4-17 16,0 1-53-16,-1 0-198 15</inkml:trace>
  <inkml:trace contextRef="#ctx0" brushRef="#br0" timeOffset="162502.0397">9342 16317 575 0,'0'0'4'0,"0"0"-6"15,0 0 4-15,0 0 1 16,0 0 5-16,0 0-8 16,14 8-5-16,-10 26 5 15,2 10 9-15,0 5 4 16,-1 8 7-16,1-2-12 15,-2-2 1-15,3 2-4 16,-1-4 1-16,-1-4-2 16,1-10-4-16,-2-5 3 15,0-12-2-15,1-3-1 16,-4-8-20-16,-1-3-29 0,0-6-84 16,0 0-67-1,0-9 17-15</inkml:trace>
  <inkml:trace contextRef="#ctx0" brushRef="#br0" timeOffset="163180.5935">9118 16389 453 0,'0'0'6'16,"0"0"-6"-16,0 0 19 0,0 0 18 15,0 0 2-15,0 0-24 16,7-62-4-16,11 55 1 16,3 1 0-16,6 1 4 15,7 4-5-15,4 1-5 16,4 0 1-16,4 0-1 16,-4 12 1-16,-3 6-2 15,-3 6-5-15,-4 1 0 16,-8 4-2-16,1 2 2 15,-12-3-1-15,-5-1 0 16,-8-2 0-16,0-3-3 16,0-4 4-16,-14-1 0 15,-6-2-2-15,-2-6 2 16,5-2 6-16,0-5 2 16,6 0-7-16,5-2 5 0,6 0-3 15,0 0 2-15,0 0-5 16,0 0 0-16,0 0 0 15,0 2-5-15,0 6-7 16,6 5 4-16,14 7 8 16,2 8 0-16,3 3 1 15,1 2-1-15,-2 2 0 16,5-2 0-16,-11 2 0 16,-2-3 0-16,-6-2 0 15,-6-5 0-15,-4-2-1 16,0-4 1-16,-18-3 0 15,-2-4 0-15,-2-2 1 16,-5-7 5-16,3-2 5 0,0-1-4 16,-2 0 5-16,-3-1 4 15,5-10-5-15,-1-3 0 16,2-1-5-16,5 2-5 16,1 3 2-16,11 3-3 15,-2 0-2-15,5 2-6 16,0 2-22-16,3-1-12 15,0-1-28-15,14-4-120 16,9 0-30-16</inkml:trace>
  <inkml:trace contextRef="#ctx0" brushRef="#br0" timeOffset="163681.7307">9964 16627 330 0,'0'0'12'0,"0"0"-7"15,0 0 72-15,0 0-15 16,0 0-20-16,0 0-25 16,-65-10-13-16,55 30 3 15,-7 4 3-15,6 2 3 16,1 8-5-16,0-3-2 0,7-2-3 15,3-3 0-15,0-3-2 16,0-4 1-16,5-4-1 16,7-5 2-16,5-5 1 15,0-2-1-15,3-3 1 16,-2-3-3-16,2-16 4 16,0-7-5-16,-5-4 2 15,-2-4 0-15,1 1-2 16,-8 8 2-16,-5 5 10 15,3 9 18-15,-1 5 2 16,-3 4-20-16,0 2-6 16,0 0-6-16,0 0-11 15,0 14-2-15,3 11 8 16,0 9 5-16,2 1 1 16,2-2-1-16,2-2 0 0,1-6 1 15,-2-1-1-15,-2-5-1 16,2-2-30-16,-6-8-30 15,-1-4-101-15,-1-5 21 16,0 0-38-16</inkml:trace>
  <inkml:trace contextRef="#ctx0" brushRef="#br0" timeOffset="164065.3981">10085 16694 228 0,'0'0'84'15,"0"0"6"-15,0 0 14 0,0 0-75 16,0 0-29-1,0 0-1-15,41 35-1 0,-30-6 4 16,3-2 3-16,-5-5 0 16,-2-3-3-16,0-6-1 15,-7-7 1-15,3-5 0 16,-2-1-2-16,-1 0 9 16,2 0 6-16,3-14 27 15,1-8-28-15,4-6-9 16,8-2-5-16,-4-1 0 15,6 6 7-15,-4 8 9 16,-2 7-5-16,-5 8-3 16,-2 2-8-16,-2 0 0 15,5 10-7-15,-2 11 1 16,3 4 3-16,-1 6 3 16,2-4 1-16,-2 2 0 15,0-5-1-15,-4-3 1 0,-1-4-1 16,-1 0 0-16,-3-7-6 15,5 0-24-15,-1-4-52 16,2-6-90-16,4 0-8 16</inkml:trace>
  <inkml:trace contextRef="#ctx0" brushRef="#br0" timeOffset="164566.2948">10635 16389 521 0,'0'0'26'0,"0"0"2"0,0 0-23 16,0 0-5-16,0 0-3 15,0 0 3-15,0 115 18 16,0-64 5-16,3 2-4 16,2 1 0-16,1-1 4 15,1-5-12-15,0-9-6 16,0-9 0-16,0-9-5 15,-1-8 3-15,-3-9-2 16,-3-2 1-16,3-2 0 16,-3 0 6-16,0 0 7 15,0-12-2-15,0-7-9 16,0-8-4-16,-10 2-1 16,-1 2-1-16,-8 7-6 0,-2 7-7 15,-3 5 1-15,0 4 13 16,-6 0 1-16,4 17-3 15,0 3 0-15,5 1 1 16,4 2 2-16,6-2 0 16,5-3 0-16,2 1 0 15,4-6 0-15,0-1 0 16,0-2 0-16,6-2 0 16,9-3 4-16,12-3 3 15,4-2 2-15,7 0-6 16,6 0-3-16,0-7-21 15,2-7-55-15,2-2-66 16,0-6-105-16</inkml:trace>
  <inkml:trace contextRef="#ctx0" brushRef="#br0" timeOffset="165618.0833">11398 16626 483 0,'0'0'39'0,"0"0"48"16,0 0-48-16,0 0-16 15,0 0-17-15,0 0-6 16,-63 33-2-16,47-5 2 0,4 2 3 16,4-5-3-1,6-2 0-15,2-6 1 0,0-4-1 16,0-4 1-16,4-7 3 15,6-2-1-15,1 0-2 16,0-2 6-16,3-18 0 16,-1-7-7-16,-3-7 2 15,1-2 1-15,-2-3-3 16,-1 6 1-16,-2 7 1 16,-2 9 2-16,-1 10 11 15,0 4 0-15,-3 3-15 16,0 0-4-16,0 9-9 15,1 20 3-15,2 14 10 0,0 14 0 16,0 6 1-16,2 4-1 16,1-5-1-16,-3-4 1 15,1 1 1-15,-1-4-1 16,1-1 1-16,-3 1 1 16,3-8-2-16,-1-7 0 15,-3-6 0-15,0-7 0 16,0-9-2-16,0-6-2 15,-7-5-15-15,-8-5 11 16,-6-2 8-16,-2 0 4 16,1-15-1-16,0-7 3 15,3-4-6-15,2-4 5 16,0-4 4-16,7-2 2 16,-1 1 0-16,5 0 24 0,-1 4-7 15,6 0-8-15,1 6 8 16,0 4-20-16,0 1-7 15,11 5-2-15,6-1-1 16,7 0 0-16,7-3-3 16,11-1-18-16,6-1-25 15,6-2-16-15,3 2-12 16,1-3-45-16,-2 0-13 16,-8-2 5-16,-9 2 57 15,-13 2 47-15,-7 1 25 16,-15 5 27-16,-4 2 80 15,0 1 1-15,0 3-4 0,-14 3-25 16,0 0-35 0,1 4 5-16,0 3-19 0,-1 0-22 15,-3 15-8-15,0 13-3 16,2 2 3-16,6 1 0 16,2-2 1-16,7-7-1 15,0-7 1-15,0-2 0 16,7-6 2-16,6-4-2 15,4-3 1-15,4 0-1 16,3-12-1-16,-1-13-1 16,1-6 0-16,-5-8 0 15,-2-3 2-15,-2 3-1 16,-3 3 1-16,-5 9-1 0,-1 8 6 16,-4 10 11-16,-1 5-1 15,-1 4-10-15,0 0-6 16,0 6-7-16,0 19-7 15,0 12 13-15,4 5 1 16,0 8 1-16,6-1-1 16,-3-5 1-16,3-3-1 15,3-3-4-15,-1-4-37 16,4-7-39-16,-5-10-101 16,3-7-75-16</inkml:trace>
  <inkml:trace contextRef="#ctx0" brushRef="#br0" timeOffset="165947.3903">12091 16336 595 0,'0'0'18'15,"0"0"-2"-15,0 0-11 16,0 0-5-16,0 0-9 15,0 0 9-15,24 96 3 16,-13-35 7-16,-1 13 15 16,1 7-6-16,-2 4-8 15,0-4-4-15,-2-10-6 16,2-6 1-16,-2-6-2 16,-2-7 1-16,-3-3-1 0,-2-7 0 15,0-7 0-15,0-12-4 16,0-4-31-16,0-8-1 15,0-8-24-15,0-3-73 16,-6 0-3-16,0-18-96 16</inkml:trace>
  <inkml:trace contextRef="#ctx0" brushRef="#br0" timeOffset="166234.1625">12145 16770 409 0,'0'0'26'0,"0"0"30"16,0 0 2-16,36-85-13 16,-11 77-17-16,6 3-16 15,0 5 2-15,1 0-4 16,-2 0 4-16,-3 12-5 16,-3 8-3-16,-6 5 2 15,-3 2-7-15,-7-2 0 16,-5-4-1-16,-3-3 0 15,-6-1 0-15,-22-5 3 16,-13 1 9-16,-7-1-2 16,-10-3-5-16,-2-3-5 15,-2-3-3-15,-2-1-46 16,9-2-49-16,16 0-114 0</inkml:trace>
  <inkml:trace contextRef="#ctx0" brushRef="#br0" timeOffset="168360.4388">9897 18350 270 0,'0'0'29'16,"0"0"24"-16,0 0-4 15,0 0 41-15,0 0-12 16,0 0-24-16,9-88-20 0,-9 77-9 15,-8-2 7-15,-5 1-7 16,0 2-2-16,-4 0-12 16,-4 3 2-16,-3 1-5 15,-6 2-8-15,-3 3 0 16,-5 1 0-16,-1 0 0 16,3 4-3-16,5 8 3 15,2 4 0-15,4 0-3 16,7 1 0-16,6 0 2 15,4 0 0-15,8 1 1 16,0 1-4-16,0 2 3 16,3 1 1-16,19-2 0 15,7 2 3-15,14-2 2 16,8-3-5-16,11-1 2 16,3-1-1-16,0 1-1 0,-3-2 3 15,-3 1-2-15,-8 0-1 16,-10 2 0-16,-8-1 0 15,-12-1-1-15,-7-3-2 16,-6 0 2-16,-5-1 0 16,-3-2-1-16,0 3 1 15,0 1 1-15,-12 0-3 16,-12-1 3-16,-10 0 0 16,-5-5 0-16,-3 0-2 15,1-5 2-15,0-2 4 0,0 0-4 16,1 0 0-1,2 0 5-15,4-6-5 0,5 2-1 16,8-1 0 0,4 2-12-16,5 0-14 0,4 1-15 15,6 0-11-15,2 0-28 16,0-1-70-16,10-4-55 16</inkml:trace>
  <inkml:trace contextRef="#ctx0" brushRef="#br0" timeOffset="168724.8405">10278 18393 400 0,'0'0'40'0,"0"0"8"15,0 0 34-15,0 0-27 16,0 0-22-16,0 0-33 16,4-2-8-16,-1 20 8 15,4 2 6-15,0 8 3 16,2 2 4-16,0 1 3 16,0-1-6-16,1 0 0 15,-1-5-3-15,1-4-6 16,-5-3 0-16,0-5 0 0,0-4 0 15,-3-3 0-15,1-2-1 16,-3-4 0-16,1 0-20 16,0 0-17-16,6 0-9 15,4-13-59-15,3-15-243 16</inkml:trace>
  <inkml:trace contextRef="#ctx0" brushRef="#br0" timeOffset="169075.6641">10343 18195 560 0,'0'0'9'16,"0"0"-9"-16,0 0 3 16,0 0-3-16,0 0 4 0,0 0 2 15,-65 46 6-15,56-20-6 16,7-4-3-16,2-2-2 15,0-2-2-15,3-3 2 16,14-6 6-16,-2-1 2 16,4-8 2-16,-2 0 7 15,1 0 5-15,-4-13 5 16,0-7-11-16,-8-5 3 16,-5-3-1-16,-1 4-13 15,0 1-1-15,0 8 0 16,-5 6-4-16,0 2-1 0,1 7-4 15,3 0-8-15,-3 0-39 16,2 0-42-16,-1 9-52 16,3 4-76-16</inkml:trace>
  <inkml:trace contextRef="#ctx0" brushRef="#br0" timeOffset="169452.3534">11047 18459 560 0,'0'0'12'15,"0"0"-10"-15,0 0 10 16,0 0 27-16,0 0 14 16,0 0-27-16,6-15-18 15,17 10-5-15,10 1-1 16,10-2-1-16,3 5-2 0,6 0 0 15,-10-2 1-15,-2 3-9 16,-7 0-36-16,-9 0-76 16,-9 0-103-16</inkml:trace>
  <inkml:trace contextRef="#ctx0" brushRef="#br0" timeOffset="169669.828">11150 18522 449 0,'0'0'0'0,"0"0"3"16,0 0 13-16,0 0 25 15,0 0 26-15,0 0-19 16,59 25-13-16,-24-23-9 0,9 0-15 16,8-2-6-16,2 0-5 15,1 0 0-15,-2-10-45 16,-3-4-80-16,-2-6-72 15,-6-3-28-15</inkml:trace>
  <inkml:trace contextRef="#ctx0" brushRef="#br0" timeOffset="170012.9683">12101 17814 357 0,'0'0'47'0,"0"0"-16"15,0 0 20-15,0 0 1 16,0 0-20-16,0 0-21 16,1 18-4-16,-1 15 33 15,0 13 6-15,3 4-21 16,4 6-5-16,1 2-5 15,3-5-7-15,3-6-3 16,-5-4-3-16,4-4-1 16,-5-6 1-16,3-6-1 15,-2-6 0-15,0-3-2 16,0-5-5-16,0-2-31 0,3-5-9 16,8-5-30-1,4-1-124-15</inkml:trace>
  <inkml:trace contextRef="#ctx0" brushRef="#br0" timeOffset="170359.0305">12549 18102 653 0,'0'0'0'16,"0"0"-8"-16,0 0 8 0,0 0 4 15,0 0 12-15,0 0-4 16,-4-5-4-16,4 5 17 16,0-1 3-16,0-6 9 15,0-5-3-15,1-1-17 16,6-5-13-16,-1 4 8 16,-1 7 15-16,-5 4-4 15,1 3-18-15,-1 0-5 16,0 0-3-16,0 0-7 15,0 0 4-15,0 0-8 16,0 5-20-16,1 9 12 16,6 4-9-16,4-2-17 15,3 5-40-15,5-8-107 0,1-6-90 16</inkml:trace>
  <inkml:trace contextRef="#ctx0" brushRef="#br0" timeOffset="170714.3559">12833 17890 603 0,'0'0'17'15,"0"0"44"-15,0 0-3 0,0 0 5 16,0 0-18-1,0 0-38-15,2-19-7 0,-2 19-6 16,0 18-6-16,0 16 7 16,0 15 5-16,0 6 3 15,0 5 1-15,0-6 0 16,0-6-3-16,0-5 0 16,2-4 0-16,5-5-1 15,0-5 2-15,-2-2-1 16,0-4 1-16,0-7-2 15,1-2 0-15,2-4-8 16,-2 1-32-16,5-6-15 16,1 1-21-16,8-6-48 15,1 0-140-15</inkml:trace>
  <inkml:trace contextRef="#ctx0" brushRef="#br0" timeOffset="171229.4939">13353 18110 616 0,'0'0'0'15,"0"0"-2"-15,0 0-2 16,0 0 4-16,0 0-2 0,0 0 1 15,17-5 1-15,9 5 6 16,8 0 8-16,3 0-4 16,1 0-4-16,-9-11-4 15,-5-6 2-15,-6-3-2 16,-6-6 4-16,-5-3-4 16,-7 2-2-16,0 0-1 15,-5 8-2-15,-15 6-8 16,-3 8 8-16,-3 5 3 15,-7 0-2-15,1 0 2 16,2 18 0-16,-4 6 0 16,8 6 0-16,1 4 0 15,6-1-3-15,5 4 3 16,6 0 1-16,5-2 3 16,3-2 1-16,0-2 5 0,14-5-4 15,8-4 1-15,9-3 2 16,5-3 1-16,6-7-1 15,6-1-4-15,5-5-3 16,-4-3 2-16,-3 0-4 16,-4 0-22-16,-2-9-33 15,-5-5-54-15,-3-5-69 16,-5-1-55-16</inkml:trace>
  <inkml:trace contextRef="#ctx0" brushRef="#br0" timeOffset="171690.6043">13951 17979 356 0,'0'0'48'15,"0"0"33"-15,0 0 13 16,0 0-24-16,0 0-32 16,0 0-23-16,8-26-15 15,0 28 0-15,3 14-5 16,4 10 3-16,4 9 2 15,-2 8 2-15,2 1 4 16,-1 1-3-16,0-5-1 16,0-3-1-16,-2-5 0 15,0-4 0-15,-2-8 2 16,-4-5-1-16,-3-6-2 0,0-4 2 16,-5-5 6-16,1 0 5 15,-1 0 34-15,8-13 12 16,7-11-35-16,3-11-15 15,5-7-6-15,4-6 6 16,3-7-5-16,2-3 1 16,-3 3-1-16,0 6-1 15,-7 8 3-15,-4 11 3 16,-5 7-3-16,-2 8-3 16,-3 4-3-16,-6 4 0 15,1 5-1-15,-4 0 1 16,-1 2-2-16,0 0-17 0,0 0-35 15,0 0-22 1,0 0-28-16,0 0-125 0,-3 0-69 16</inkml:trace>
  <inkml:trace contextRef="#ctx0" brushRef="#br0" timeOffset="173396.021">10061 19211 149 0,'0'0'52'15,"0"0"-18"-15,0 0 59 16,0 0-1-16,0-87-6 16,0 80-10-16,0 4-21 15,0 2-14-15,0 1-10 16,0 0-15-16,0 0-14 15,0 0-2-15,-1 0-6 16,-6 4-4-16,-6 17 9 16,-4 12 1-16,-5 6 7 15,-1 7-3-15,2 2-2 16,1 0 2-16,2 2-4 0,2-2 2 16,0 1-1-16,7-4 1 15,3-1 2-15,3-6-4 16,3-5 2-16,0-2-2 15,9-8 2-15,11 0 2 16,5-2-3-16,9-5 2 16,3-5 4-16,8-6-5 15,-2-5 5-15,1 0-4 16,0-2 2-16,-10-14-4 16,-5-5 1-16,-9-4 1 15,-3-4 0-15,-5-1-3 16,-6-1 0-16,-2 3 2 0,-2 5 0 15,-2 4-1-15,1 6-1 16,1 5 0-16,3 4-1 16,-5 0 1-16,5 1-1 15,-4 2 0-15,5-2-4 16,2 3 5-16,6 0-6 16,5 0 2-16,5 15 0 15,6 6 1-15,-3 8-2 16,0 3 5-16,-3-1 0 15,-3 2-1-15,-2-6 1 16,-5-4 0-16,-3 1 0 16,-1-5 0-16,-3-4 0 15,4-2 0-15,-7-2 0 16,2-1-1-16,1-3-20 16,5-2-19-16,6-4-23 0,4-1-93 15,6-1-95-15</inkml:trace>
  <inkml:trace contextRef="#ctx0" brushRef="#br0" timeOffset="173863.8752">10877 19607 559 0,'0'0'9'0,"0"0"-9"16,0 0 5-16,0 0 3 15,0 0 13-15,0 0-19 0,-4 0-2 16,8 0 0-16,8 0 7 16,10 0 13-16,3 0 8 15,4 0-14-15,-5-9-12 16,0-5 1-16,-9 0-1 16,-5 3 0-16,-8-7 2 15,-2 3-3-15,0 3 0 16,0 2-1-16,-10 2-4 15,-7 4-2-15,0 4 2 16,-7 0 3-16,0 0 0 16,-3 14-1-16,2 6 2 0,2 1-5 15,4 6 5-15,6 3-2 16,2 0 2-16,9-2 2 16,2 0-1-16,0-6 4 15,2 0-3-15,18-6 6 16,3 0-1-16,11-7 1 15,4-5 3-15,6-4 3 16,11 0-5-16,2 0-7 16,2-2-2-16,-1-9-14 15,-3-8-58-15,-6-3-121 16,-6-11-179-16</inkml:trace>
  <inkml:trace contextRef="#ctx0" brushRef="#br0" timeOffset="174799.2316">12018 19394 129 0,'0'0'68'0,"0"0"-54"16,0 0 30-16,0 0 33 15,0 0 0-15,0 0-20 16,-40-15-30-16,38 15-5 16,1 0 1-16,0 0-8 15,1 0-3-15,0 0-3 16,0 0 4-16,0 0 1 16,0 0-4-16,0 0 6 15,0 0 3-15,8 0 1 16,20 0 17-16,16 0 10 0,15-5-11 15,3-2-22 1,0 0-4-16,-10 1-6 0,-11 2-1 16,-11 2-2-16,-9 0 1 15,-9 0-2-15,-6 2 0 16,-3 0-2-16,-3 0 2 16,0 0-16-16,0 0-23 15,0 0-10-15,0 0-34 16,0 0-72-16,-7 12 47 15,-8 1-19-15,-6 1-79 16</inkml:trace>
  <inkml:trace contextRef="#ctx0" brushRef="#br0" timeOffset="175067.2446">12133 19576 9 0,'0'0'348'0,"0"0"-348"15,0 0 2-15,0 0 42 16,0 0 71-16,0 0-32 16,12 1-45-16,12-1 5 15,8 0-1-15,6 0-20 16,3 0-7-16,2 0-1 16,-2 0-4-16,-3-1-6 15,-7 1-1-15,-3 0-3 16,-8-2 0-16,0 2 0 15,0 0-8-15,-2 0-34 0,2 0-40 16,0-4-109-16,-1-5-110 16</inkml:trace>
  <inkml:trace contextRef="#ctx0" brushRef="#br0" timeOffset="176462.0381">13565 19400 266 0,'0'0'0'0,"0"0"0"16,0 0 3-16,0 0 22 15,0-88 38-15,0 70 4 16,0 5-12-16,-2-4 12 16,-1 5 3-16,-1 4-20 15,-2 0-7-15,2 2-14 16,-2 5-9-16,0 1 0 16,-4 0-6-16,-4 0-9 15,-6 0-2-15,-4 15 1 16,-5 12 1-16,-1 4 2 0,1 4-4 15,4 0-3 1,2-1 2-16,5-5-2 0,6 4 0 16,2-5 0-16,5 2 1 15,5-5-1-15,0 0 2 16,6-2-2-16,12-1 1 16,6-4 0-16,2-4 3 15,7-6 0-15,1-5 0 16,4-3 2-16,-7 0-3 15,0-15 2-15,-3-7 0 16,-8-5 0-16,-2-10-5 16,-4 0 4-16,-7-9-2 15,-5 5-1-15,-2 2-2 16,0 10 1-16,-3 4-2 16,-12 4-1-16,-3 2 0 0,-1 1-3 15,-1 4 2-15,-1 3-4 16,3 6-21-16,2 5-12 15,-2 0-16-15,3 6-17 16,0 11-23-16,4 2-46 16,6-2-3-16,5 1-8 15</inkml:trace>
  <inkml:trace contextRef="#ctx0" brushRef="#br0" timeOffset="176837.7228">13872 19456 446 0,'0'0'19'0,"0"0"-14"16,0 0 24-16,0 0 3 16,0 0-9-16,0 0-12 15,4 8-2-15,-4-6 2 16,0-2-3-16,2 0 3 15,-2 0 6-15,1 0 21 16,-1 0 13-16,3 0 1 16,-2 0-5-16,-1-5-30 0,2 0 5 15,-2 4 3-15,0 1-19 16,0 0-6-16,0 0-7 16,0 0-1-16,0 0 1 15,0 0 2-15,0 0-1 16,0 1 6-16,0 4 0 15,0-2 0-15,0 2-7 16,0 0-36-16,0 1-22 16,0 1-38-16,7-3-129 15,5-4-44-15</inkml:trace>
  <inkml:trace contextRef="#ctx0" brushRef="#br0" timeOffset="177330.2915">14165 19081 415 0,'0'0'167'0,"0"0"-159"16,0 0-1-16,0 0 7 15,0 0 23-15,0 0-5 16,-17-12-19-16,17 12-10 15,0 0 0-15,0 0-2 16,0 0 2-16,0 0 0 16,10 0-1-16,11 0 8 15,12 0-1-15,1 0 0 0,0 0-8 16,-5 0 2-16,-9-2-3 16,-6 2 0-16,-4 0 0 15,-6 0 0-15,2 0-3 16,-1 2 0-16,2 10 0 15,0 6 2-15,-1 8 1 16,1 8 0-16,0 9 2 16,0 4 4-16,0 0 0 15,-1-2-3-15,-2-3-2 16,2-9 3-16,-1-6-1 16,1-1-3-16,1-4 2 15,-4-6-1-15,4-1-1 16,-1-1 0-16,-1-3 0 0,3 1 0 15,0-4-24-15,-1 1-30 16,0-3-73-16,0-2-96 16,-1-4-107-16</inkml:trace>
  <inkml:trace contextRef="#ctx0" brushRef="#br0" timeOffset="177563.0921">14292 19498 536 0,'0'0'37'16,"0"0"-17"-16,0 0 28 15,0 0 0-15,0 0 1 0,0 0-25 16,3-24-14-16,14 21-4 16,9-4-5-16,8 4 3 15,3-2-2-15,4 0-2 16,0 4 0-16,1-2-2 15,-1-1-9-15,2 0-47 16,2 0-77-16,-1-3-114 16</inkml:trace>
  <inkml:trace contextRef="#ctx0" brushRef="#br0" timeOffset="178095.1407">14918 19330 610 0,'0'0'52'16,"0"0"-52"-16,0 0 15 16,0 0 17-16,0 0 1 15,0 0-20-15,26-16-8 16,2 8-3-16,1-4-2 15,-3 0 1-15,-4-3-1 16,-5 0 4-16,-4-7-4 16,-3 3 4-16,-4-3-3 0,-2 4-1 15,-4-2 0 1,0 5-1-16,0 4-2 0,-10 3 2 16,0 4-2-16,-3 4 3 15,-1 0-1-15,-5 0 1 16,-1 1-2-16,0 14-1 15,2 3 1-15,-2 8 0 16,3 3 0-16,0 5 2 16,5 4 0-16,3-3 0 15,3-1 0-15,2-5 0 16,4-4 0-16,0-4 1 16,4-4 0-16,6-2 0 15,7-4 1-15,5-1 4 16,2-2-1-16,1-2-2 15,3-4-2-15,-3 2 3 0,-4-4-4 16,2 0-21-16,-2 0-26 16,3-13-34-16,0-4-120 15,0-1-174-15</inkml:trace>
  <inkml:trace contextRef="#ctx0" brushRef="#br0" timeOffset="178463.711">15295 19189 456 0,'0'0'84'0,"0"0"-49"15,0 0 7-15,0 0-27 16,0 0-12-16,0 0 4 0,10 41-6 16,4-4 16-16,0 5 3 15,2-1-7-15,0-5-5 16,0-6 7-16,0-3-6 15,-2-8-2-15,-2-2-5 16,-5-5 0-16,3-9 0 16,-8 1-1-16,-2-4 2 15,1 0 3-15,6 0 15 16,0-2 41-16,11-16-18 16,5-12-37-16,4-9 11 15,7-6-10-15,1-13-4 16,4 1 0-16,-2 2-2 0,-4 13-2 15,-11 15 0 1,-8 13 0-16,-4 5-1 0,-7 8-6 16,-3 1-49-16,0 0-82 15,-9 0-362-15</inkml:trace>
  <inkml:trace contextRef="#ctx0" brushRef="#br0" timeOffset="181114.1819">7387 15785 34 0,'0'0'332'16,"0"0"-332"-16,0 0 0 16,0 0 4-16,0 0-4 15,0 0-18-15,0 0-14 16,0-41-51-16,0 16-47 16</inkml:trace>
  <inkml:trace contextRef="#ctx0" brushRef="#br0" timeOffset="185113.5287">18083 18457 34 0,'0'0'46'16,"0"0"9"-16,0 0-2 16,0 0-9-16,0 0-2 0,0 0-9 15,0 0-4-15,6-17 0 16,-6 17 1-16,0 0-1 15,0 0 8-15,2 0 1 16,-2 0-3-16,0 0-8 16,0 0-12-16,0-1-4 15,0 1-6-15,0 0-2 16,0 0-2-16,0 0 3 16,0 0-4-16,0 0 0 15,0 0-1-15,0 0 1 16,0 0-4-16,0 1 4 15,0 11 6-15,0 2 4 16,-4 2-5-16,-3 2-3 16,0 1 3-16,0 5-3 15,-2 3 2-15,0 4-3 16,0 2 7-16,2 3-4 16,0 3-2-16,1-2-1 0,-2 0 0 15,1-3-1-15,2-1 2 16,0 1-2-16,-2 1 0 15,2 2 1-15,3 0 0 16,-3-4 2-16,5-2 0 16,0-4 0-16,-2-2-3 15,2-2 3-15,0-3-1 16,0 1 3-16,0 0-4 16,0-1 1-16,0 3 6 15,-1 3 6-15,-1 0-11 0,-2-1 2 16,3-2-3-16,-1-4 1 15,-1-3-2-15,-1-2 0 16,4-1-1-16,-5 0 1 16,5-4 0-16,-3-1 3 15,2-2-1-15,1 2 2 16,-2-4-5-16,2 3 2 16,0-2 5-16,0 2 1 15,0 1-4-15,-2-3-3 16,2-2 2-16,0 0 1 15,0-1-1-15,0-2 0 16,0 0 2-16,0 0-4 16,-2 0 4-16,2 0-5 0,-1 0 0 15,-3 0-35 1,-8-18-77-16,-5-8-386 0</inkml:trace>
  <inkml:trace contextRef="#ctx0" brushRef="#br0" timeOffset="187210.997">20320 1444 64 0,'0'0'312'0,"0"0"-304"0,0 0 0 16,0 0 39-16,0 0 30 15,0 0-8-15,0 0-26 16,-18-56-20-16,18 56-11 16,0 0-10-16,0 0-2 15,0 8 0-15,0 17-3 16,0 8 3-16,0 11 15 15,0 7 4-15,0 2 0 16,0 4 0-16,0 6-8 16,0-1-3-16,0 2-4 15,0-6-1-15,0-5 0 16,0-7-2-16,-5-5 2 16,1-8-2-16,3-4 0 15,1-9-1-15,0-5 2 0,0-5-2 16,0-6 1-16,0-2-1 15,0-2-19-15,0 0-11 16,0 0 6-16,0-10-6 16,-2-14-98-16,-5-11-161 15</inkml:trace>
  <inkml:trace contextRef="#ctx0" brushRef="#br0" timeOffset="187761.142">19839 1369 488 0,'0'0'17'16,"0"0"-7"-16,0 0 10 15,0 0 35-15,0 0-2 16,-36-86-21-16,36 79-7 15,0-1-18-15,10 0-7 16,15-1-4-16,8 0 4 16,16 3 12-16,7 3-9 15,10 3 0-15,5 0 0 16,2 0-3-16,2 8 1 16,-2 6 3-16,-5 5-4 15,-4 4 0-15,-10 4 0 16,-13 0 0-16,-8 4-3 0,-8 4 3 15,-5 0-3-15,-8 1 3 16,-6-1 1-16,-5-2-1 16,-1-3 1-16,0-2 0 15,-4-3-2-15,-11-3 2 16,-6-3 0-16,-5-3 1 16,-8-1-1-16,-12-2 5 15,-9-2-3-15,-4-2 2 16,1-6-2-16,7-1 0 15,13-2-3-15,4 0 7 16,10 0-6-16,6 0 4 0,4-3-4 16,5 0 2-1,6 1-3-15,-1 2 1 0,4 0-1 16,0 0-15-16,0 0-32 16,7 0-58-16,24 0-223 15,16 0 78-15</inkml:trace>
  <inkml:trace contextRef="#ctx0" brushRef="#br0" timeOffset="188198.5623">20887 1861 266 0,'0'0'11'0,"0"0"35"16,0 0 46-16,0 0 15 16,0 0-44-16,0 0-14 15,-31-18-19-15,31 18-13 16,0 0-5-16,0-2-3 15,0 0-4-15,0 2 0 16,4-2-3-16,13-1 2 16,17 0 5-16,10-4-2 0,12 3 3 15,3-1-5 1,-5 3 4-16,-8-2 2 0,-9 4-3 16,-16 0-7-16,-8 0 1 15,-7 0-2-15,-5 0-2 16,-1 0-1-16,0 0-14 15,0 0-5-15,0 0-18 16,0 0-26-16,0 0-99 16,0 0-78-16</inkml:trace>
  <inkml:trace contextRef="#ctx0" brushRef="#br0" timeOffset="188560.5618">21413 1521 541 0,'0'0'5'0,"0"0"16"16,0 0 16-16,0 0 18 16,0 0-11-16,0 0-29 15,0-18-15-15,4 18-7 16,-4 14-7-16,2 13 5 15,0 10 9-15,0 9 0 16,-2 3 5-16,0 3 1 0,0-1-4 16,0 2 4-1,0-4-6-15,0-1 3 0,0-9-2 16,0-3 0-16,-2-7 1 16,0-8-2-16,2-5-11 15,-2-7-22-15,2-5-23 16,0-4-49-16,-4 0-7 15,3-19 58-15,-1-12-194 16</inkml:trace>
  <inkml:trace contextRef="#ctx0" brushRef="#br0" timeOffset="188927.6483">21441 1552 320 0,'0'0'51'15,"0"0"21"-15,0 0 23 0,0 0-60 16,0 0-35-16,0 0-20 15,14 17 19-15,-2 18 1 16,2 6 9-16,5 0 11 16,4-3-4-16,4-1 1 15,0-3-4-15,3-6-3 16,-6-7-1-16,1-6 2 16,-4-7-3-16,1-6 11 15,0-2 3-15,3 0 3 16,-1-18 7-16,8-12-3 15,2-10-7-15,2-10-10 16,3-5-4-16,3-7-3 16,-2-4-5-16,-5 6 0 0,-7 8 3 15,-4 17-2-15,-10 14 0 16,-7 12-1-16,-1 6 0 16,-6 3-2-16,0 0-9 15,0 0-47-15,0 14-42 16,0 21 31-16,-3 9-48 15,-17 6-74-15,-8-3-6 16</inkml:trace>
  <inkml:trace contextRef="#ctx0" brushRef="#br0" timeOffset="189530.5863">19103 2398 383 0,'0'0'0'0,"0"0"-12"0,0 0 12 16,0 0 0-16,0 0 33 15,0 0-16-15,84 0-2 16,-22 0 3-16,16 0 9 15,23 0-3-15,21 0-7 16,19 0 2-16,25-1 2 16,21 1 2-16,11 0-2 15,14 0-10-15,1 0 6 16,0 7-1-16,-3-1-3 16,-7 3-3-16,-7 1-8 15,-8-1 5-15,-18-4-2 0,-19 0 1 16,-21-2-5-1,-21 0 6-15,-21-1-5 0,-15 0-1 16,-16-2 2-16,-22 0 0 16,-12 0-2-16,-17 0 4 15,-6 0 5-15,0 0 6 16,0 0-11-16,0 0-5 16,0 0 0-16,0 0-3 15,-13 0-40-15,-19 0-61 16,-16-4-103-16,-10-2 2 15</inkml:trace>
  <inkml:trace contextRef="#ctx0" brushRef="#br0" timeOffset="190093.9488">19093 2702 293 0,'0'0'0'0,"0"0"-10"16,0 0-9-16,0 0 19 16,0 0 34-16,0 0-12 15,121 0-4-15,-66 0 12 16,14 0-10-16,19 0 11 16,23-3-9-16,29-2-1 15,31 5 4-15,27 0-11 16,20 0 12-16,13 0-13 15,9 0 0-15,-5 10-12 16,-10-1 4-16,-10 0-1 16,-23-2 3-16,-20 2-4 15,-21-4 9-15,-24-2-5 0,-27-1 2 16,-21-2-1-16,-24 0 3 16,-20 0 11-16,-16 0 6 15,-11 0 5-15,-8-2 0 16,0 2-11-16,0 0-5 15,0 0-13-15,0 0-2 16,0 0-2-16,0 0-1 16,0-2-17-16,-5-1-42 15,-22-4-81-15,-15-4-228 16</inkml:trace>
  <inkml:trace contextRef="#ctx0" brushRef="#br0" timeOffset="198276.1058">17849 4014 274 0,'0'0'9'0,"0"0"15"0,0 0 21 15,0 0-5 1,0 0 49-16,0 0-28 0,0 0-18 15,-31-30-18-15,31 30-19 16,0 0-6-16,0 0-1 16,-3 6 0-16,-1 5-4 15,-3 7 5-15,-1 12 0 16,-7 7 5-16,-3 9-1 16,-3 4 15-16,-2 6-8 15,1-1 7-15,3 3-6 16,0 2-4-16,6 0 0 15,6-3-8-15,7-6 6 16,0-5-6-16,6-7 2 16,13-4-1-16,7-1-1 0,2-4 1 15,5-7-1-15,3-2-22 16,2-8-17-16,5-7-8 16,-4-6-34-16,5 0-38 15,-6-3-23-15,1-19 5 16</inkml:trace>
  <inkml:trace contextRef="#ctx0" brushRef="#br0" timeOffset="198611.4733">18127 4305 404 0,'0'0'6'0,"0"0"0"15,0 0 36-15,0 0 47 16,0 0-18-16,0 0-38 16,-10-25-31-16,10 25-2 15,0 3-10-15,0 16 4 16,0 9 6-16,0 7 0 16,0 1 9-16,0 2-5 15,0-2-1-15,-3-3 1 16,0-1-3-16,-1-5 3 0,-6-1-4 15,4-5 1 1,2 0-1-16,-5-6-12 0,8-3-23 16,-1-6-40-16,2-4-66 15,0-2-22-15,12-10-32 16</inkml:trace>
  <inkml:trace contextRef="#ctx0" brushRef="#br0" timeOffset="198870.1169">18230 4293 534 0,'0'0'12'0,"0"0"-9"16,0 0-1-16,0 0 7 16,0 0 11-16,0 0-20 0,0 21 0 15,0 10 0 1,0 2 16-16,0 4 3 0,0-2-19 15,0-5 3-15,0-1-1 16,0 0-2-16,0-2 2 16,0-6 0-16,0 0-2 15,0-5-4-15,0-2-23 16,0-2-53-16,0-6-48 16,0-5-47-16</inkml:trace>
  <inkml:trace contextRef="#ctx0" brushRef="#br0" timeOffset="199165.6313">18465 4369 217 0,'0'0'310'0,"0"0"-291"15,0 0-17-15,0 0 10 16,0 0 10-16,0 0-22 15,0 11 1-15,0 13-1 16,0 6 13-16,0 2-2 16,0 0-4-16,0-1-6 15,0-2 0-15,0-2 0 16,0-3 3-16,-1-2-3 0,1-4-1 16,0-5-5-1,-1-4-29-15,-2-4-60 0,1-3-19 16,1-2-39-16,-3-7-72 15</inkml:trace>
  <inkml:trace contextRef="#ctx0" brushRef="#br0" timeOffset="199371.5148">18330 4056 602 0,'0'0'0'0,"0"0"0"0,0 0 11 16,0 0 10-16,0 0 17 16,0 0-18-16,-11-22-20 15,11 22-5-15,0 0-46 16,0 0-79-16,0 0-93 16,0 0 102-16</inkml:trace>
  <inkml:trace contextRef="#ctx0" brushRef="#br0" timeOffset="199638.125">18121 4166 374 0,'0'0'30'0,"0"0"-25"0,0 0-4 15,0 0 78 1,0 0 27-16,0 0-36 0,-5 0-24 15,5 0-17-15,0 0-13 16,0 0 0-16,0 0-11 16,0 0-4-16,0 0-1 15,0 0 0-15,0 0 0 16,0 0-21-16,0 0-27 16,0 0-30-16,0 5-77 15,0-1-58-15,0 1 67 16</inkml:trace>
  <inkml:trace contextRef="#ctx0" brushRef="#br0" timeOffset="200308.5551">18515 4083 395 0,'0'0'29'0,"0"0"8"15,0 0-23-15,0 0 13 16,0 0-4-16,0 0-12 16,-18 33 0-16,8-6 23 15,0 1-5-15,0-3-11 16,3-4-5-16,4-5-8 15,0-6 7-15,2-6 0 16,1-2-2-16,-1-2 6 16,-1 0 15-16,2 0 7 15,0 0 1-15,0 0-6 16,0-2-8-16,0-10-16 16,0-7-9-16,0-1 0 0,0 3-3 15,0 4-3 1,0 8-27-16,0 4-24 0,2 1-44 15,0 0-75-15,8 0-72 16,0 0 81-16</inkml:trace>
  <inkml:trace contextRef="#ctx0" brushRef="#br0" timeOffset="200892.3995">18702 3853 427 0,'0'0'10'16,"0"0"-7"-16,0 0-2 15,0 0 4-15,0 0 42 16,0 0-2-16,9-26-31 16,-8 26-14-16,3 0-3 15,3 0-6-15,6 14 8 16,5 9 1-16,5 7 2 16,4 10 4-16,2 8 6 15,0 6 4-15,-4 4 3 0,-4 2-7 16,-7 6-3-1,-4 0 1-15,-4 3-1 0,-3-2-6 16,-3 0 6-16,0 0 0 16,-3-3-7-16,-14 1 4 15,-7-4-5-15,-4-2 4 16,-3-4 0-16,-2-7 0 16,-1-10-3-16,4-8 4 15,-2-6 9-15,5-5 5 16,2-4-1-16,11-5-6 15,4-6-2-15,5-1 1 16,5-3-2-16,0 0 1 0,0 0 7 16,0 0 1-16,0 0-4 15,0 0-6-15,0 0-6 16,0 0-3-16,0 0-8 16,-8 0-48-16,-9 0-64 15,-17-3-320-15</inkml:trace>
  <inkml:trace contextRef="#ctx0" brushRef="#br0" timeOffset="219909.1638">18142 4040 136 0,'0'0'51'16,"0"0"-49"-16,0 0 10 15,0 0 37-15,0 0 24 16,0 0-27-16,0 0-20 16,0 0 5-16,0 0-7 15,-1-17-12-15,-2 17-12 16,2 0-1-16,-5 0 0 0,3 2-3 15,-2 7 4-15,-1 3-4 16,3-2 0-16,0 2 3 16,1-4 1-16,0-1 0 15,2-4 0-15,0-1 0 16,0 0 1-16,0-2 0 16,0 0 2-16,0 0 0 15,0 0 3-15,0 0 5 16,2-6-3-16,5-5-7 15,0 1 3-15,-3 1-2 16,-3 1 2-16,-1 0 0 16,0 3 0-16,0 0 3 0,0 3-2 15,0 1-4-15,0 1-1 16,0 0-6-16,0 0-11 16,-7 0-14-16,0 0-11 15,0 0-11-15,-3 5-31 16,6 3-3-16,-2 0-23 15</inkml:trace>
  <inkml:trace contextRef="#ctx0" brushRef="#br0" timeOffset="220316.6974">18355 4015 193 0,'0'0'42'0,"0"0"-42"15,0 0-2-15,0 0 2 16,0 0 9-16,0 0 3 16,-14 66-3-16,10-53-2 15,3-3-1-15,1 1 5 16,0-5-6-16,0-1-2 15,0-3 0-15,0 1 4 16,1-3 15-16,5 0 10 0,2 0 11 16,-2-6 4-1,-1-9-13-15,1-3-16 0,-3-1-12 16,1 2-1-16,-4 3-2 16,0 5 0-16,0 1-2 15,0 4-1-15,0 2 0 16,0 2-4-16,-4972 0-30 15,9944 0-25-15,-4972 0-24 16,0 0-26-16,0 0-4 16</inkml:trace>
  <inkml:trace contextRef="#ctx0" brushRef="#br0" timeOffset="220639.5137">18569 4048 176 0,'0'0'13'16,"0"0"-11"-16,0 0 1 16,0 0 15-16,0 0-11 15,0 0-2-15,0 14 4 16,0-11 1-16,0 0 2 15,0 0 4-15,0-3 2 16,0 0 17-16,0 0 24 16,1 0 6-16,-1 0 6 15,0 0-16-15,0 0-12 0,0-3-22 16,0-6-21-16,0 1-4 16,0 5-51-16,-19 3-111 15,-15 0-84-15</inkml:trace>
  <inkml:trace contextRef="#ctx0" brushRef="#br0" timeOffset="223657.3794">20166 4206 144 0,'0'0'19'16,"0"0"-10"-16,0 0 49 0,0 0 13 16,0 0-8-1,0 0-17-15,27-58 3 0,-25 51 1 16,2 4 9-16,-3-4-23 16,-1 2-8-16,2 0-2 15,-2 0 0-15,0 4 2 16,0-1-1-16,0 2-4 15,0 0 0-15,0 0-10 16,0 0-3-16,0 0-8 16,0 0-2-16,0 0 0 15,0 0-7-15,0 0 1 16,0 0 0-16,-2 14 1 16,-9 5 5-16,1 4 0 15,-3-1 0-15,2 4 0 16,3 0 0-16,-4 3 1 15,6 1-1-15,-3 1 1 16,2 2 0-16,0-3 2 0,1 2-3 16,-2-2 1-16,0-1 0 15,1-1 0-15,1-1 0 16,1-2-1-16,-3-1 0 16,2-2 1-16,1-6 0 15,0 0-1-15,1-1 0 16,1-4 0-16,0 1 0 15,-1-3 0-15,1-2 2 16,2-3-2-16,-1 1 0 16,2-3-6-16,-1-2-5 0,1 0-14 15,0 0 7-15,0 0-3 16,0 0-4-16,0 0 1 16,0 0-3-16,0-7-29 15,4-11-144-15,13-4 27 16,-1-4-28-16</inkml:trace>
  <inkml:trace contextRef="#ctx0" brushRef="#br0" timeOffset="224234.8384">20251 4210 172 0,'0'0'4'16,"0"0"4"-16,0 0 37 16,0 0 26-16,0 0-1 15,0 0-8-15,3-52-3 16,-3 48-8-16,0 3 0 16,0-2-16-16,0 1-14 15,2 0 1-15,-1 1 0 16,-1 1-4-16,0 0 4 15,1 0-5-15,-1 0-6 16,0 0 3-16,3 0-10 0,-3 0-4 16,0 0-1-16,0 0-2 15,1 0-3-15,5 0-3 16,2 6 2-16,5 12 4 16,3 2 3-16,4 7 2 15,-1 2-2-15,1 2 1 16,-3 3 3-16,2-3-1 15,-1 2 1-15,-4-3 0 16,-3 0 1-16,0 1-5 16,-2-2 3-16,-2 0-1 15,-1-2 0-15,-3-1 1 16,-1-2-1-16,-1-4-2 16,3-3 0-16,-4 0 2 15,0-3-1-15,0-3-1 16,2-3 3-16,0 0-3 15,-1-4 1-15,-1 0-1 16,2-2 0-16,-2-1-12 0,0-1-8 16,0 0-6-16,0 0-7 15,0 0-11-15,0 0-9 16,0-1-131-16,0-11-38 16</inkml:trace>
  <inkml:trace contextRef="#ctx0" brushRef="#br0" timeOffset="224776.1264">20118 4588 95 0,'0'0'90'16,"0"0"-90"-16,0 0 4 15,0 0 56-15,0 0 25 16,0 0-19-16,-27-11-4 16,27 11 1-16,0-1-14 15,0 1-23-15,0 0-5 16,0-3-6-16,0 3 0 16,0-1-3-16,0-1-3 15,5 1 0-15,10-3 4 0,6 2-11 16,6-3 3-16,7 1 2 15,0 0 1-15,1 0 2 16,-1 0-5-16,-5 0 8 16,-3 1-9-16,-3-1-2 15,-2 4 6-15,-1-3-8 16,-2-1 6-16,-4 1 5 16,-4 1-8-16,0-1 4 15,-3 2 1-15,0 1-4 16,-2-4 3-16,2 2-3 15,-4 1 0-15,1-1-3 16,-2 2 6-16,-1 0-2 16,-1 0-2-16,0 0-2 15,0 0 0-15,0 0 2 0,0 0-3 16,0 0 0-16,0 0 0 16,0 0-5-16,0 0-22 15,0 0-36-15,-8 0-47 16,-17-5-173-16</inkml:trace>
  <inkml:trace contextRef="#ctx0" brushRef="#br0" timeOffset="226574.8022">20062 4658 23 0,'0'0'65'0,"0"0"-41"15,0 0 6-15,0 0-2 16,0 0-9-16,0 0-8 16,0 0-3-16,0-2 2 0,0 2-2 15,0 0-8-15,0 0 2 16,0 0-1-16,0 12 17 16,0 1 11-16,-3 5 4 15,1-1 10-15,-3 3-17 16,-1 0-7-16,2 1-1 15,-6-4 8-15,2 2-4 16,2-2-2-16,0-1-3 16,2-4-5-16,-1-4 0 15,1-3-4-15,3-1-2 16,-1-4-2-16,2 1-2 16,0-1 3-16,0 1-2 15,0-1 3-15,0 0-1 16,0 0 2-16,0 0-1 15,0 0 0-15,0 0-6 0,0 0-19 16,0-6-64-16,5-7-39 16,9 1-30-16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1:19:53.4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20087 4699 10 0,'0'0'25'0,"0"0"3"16,0 0-6-16,0 0-7 16,0 0 8-16,0 0-4 15,0 0 6-15,0 0-11 16,0-9 6-16,0 7 8 15,4 1 3-15,-4 1-2 16,0-2 10-16,0 2-7 16,0 0-2-16,0 0-5 15,0-2-4-15,0 2 6 16,0-2-2-16,0 0-2 0,0 2 1 16,1-1-4-16,-1 1 4 15,0 0-6-15,0 0-1 16,0 0-7-16,0 0-3 15,0 0 0-15,0 0-2 16,0 0-5-16,0 0 5 16,0 0-5-16,0 0 0 15,0 0-3-15,0 0 2 16,0 7 1-16,0 3 2 16,-6 3 2-16,0 0 3 15,-1 1-5-15,0 0 5 16,3 1-2-16,-3-1-3 15,1 1-1-15,3-3 2 16,-1 0-2-16,0-1 1 16,1 2-1-16,0-1 0 0,-1 0-1 15,-2 0 2-15,1 2 0 16,0 1-2-16,1-2 2 16,-1-1-1-16,1-3 0 15,1 1-1-15,1-2 3 16,2-4-3-16,-4 1 1 15,4-3 1-15,0 2-1 16,0-1 1-16,-1-1-2 16,1-2 1-16,0 2-1 15,0-2 1-15,0 0 1 0,-1 0-1 16,1 0-1 0,0 0 2-16,0 0-2 0,0 0 2 15,0 0-2-15,0 0 0 16,0 0 3-16,0 0-3 15,0 0-1-15,0 0 1 16,0 0 1-16,0 0-1 16,0 0 1-16,0 0 3 15,0 0-3-15,0 0-1 16,0 0 0-16,0 0-2 16,0 0-13-16,0 0-22 15,0 0-23-15,0 0-111 16,2-11-118-16</inkml:trace>
  <inkml:trace contextRef="#ctx0" brushRef="#br0" timeOffset="1368.2719">20603 4688 4 0,'0'0'41'0,"0"0"5"15,0 0-5-15,0 0-12 16,0 0-8-16,0 0 0 16,-5-9 2-16,5 8 5 15,0-1-6-15,0-1 10 16,0 1-3-16,0-1-7 16,-2-1-3-16,0 2-2 0,0-2-3 15,1 0-2-15,1 0-6 16,-2 2-1-16,0-3-2 15,0-1 1-15,1 2 2 16,0 0-2-16,-2 1 2 16,1 0 2-16,2-2 1 15,-3 1 1-15,1-1-5 16,2 2 4-16,-2-1 1 16,1 3 3-16,1 0 4 15,-1-1-11-15,1 0 1 16,0 0 0-16,-3 2 3 0,3-1-2 15,-2-1-1-15,2 1 0 16,-1-3 4-16,1 3-2 16,-2-1 1-16,-1-2-1 15,3 4-6-15,-3 0 2 16,1-2-4-16,2 2 0 16,0-1-1-16,0 1 1 15,-2-3-1-15,2 2 1 16,0 1 1-16,-1-2-2 15,1 1 1-15,0-1 1 16,0 2-1-16,0 0 2 16,0-2-3-16,0 2 1 0,0 0-1 15,0 0 1-15,0 0-1 16,0 0 0-16,0 0 1 16,0 0-1-16,0 0 0 15,0 0 0-15,0 0-2 16,0 0-4-16,-1 0-1 15,-2 8 6-15,1 4 1 16,-1 4 1-16,-2-1 1 16,-1 5-2-16,1 0 8 15,0 0-5-15,0 3 3 16,0-2 2-16,-3 0-4 16,2 1 2-16,1-3 5 15,2 0-9-15,-3-2 6 16,1 3-1-16,-1-2-5 15,2 2 4-15,-2 1 2 0,2-2-6 16,1-1 2-16,1-1-1 16,-2-1 1-16,3-2-4 15,-1-1 3-15,2-3 0 16,0-1-3-16,0-1 1 16,0-1-1-16,0-1 0 15,0-2 2-15,0-1-2 16,0-3 1-16,0 0-2 15,0 0 2-15,0 0 1 16,0 0 1-16,0 3 0 16,0-3-1-16,0 0 3 15,0 0 2-15,0 0-2 0,-2 0-3 16,2 0-2-16,-2 0-9 16,1-13-52-16,1-7-32 15,0 1-153-15</inkml:trace>
  <inkml:trace contextRef="#ctx0" brushRef="#br0" timeOffset="4701.1027">20637 3975 20 0,'0'0'14'0,"0"0"-4"15,0 0 15-15,0 0-1 16,0 0 2-16,0 0-1 16,-9-16-2-16,8 13 7 15,-1 0-2-15,-2-2-3 0,1-1 13 16,-3 0-5 0,1-2-5-16,1 1-9 0,-5 0 9 15,2-1-1-15,0 1 0 16,-3 0 3-16,-2-1-4 15,-2-1 7-15,-3-2-18 16,0 2-2-16,-5-2-4 16,0 2 2-16,-4-1-3 15,-1 5-3-15,-1-2-3 16,-3 2-1-16,3 1 2 16,2-1 0-16,2 3 2 15,4 0 1-15,-2 0-5 16,1 2-1-16,-3 0 2 0,1 0 0 15,2 0 1 1,-4 0-2-16,2 0 4 0,2 6-5 16,-3 1 1-16,1 3 0 15,-2 1-1-15,1 0 1 16,0 2-1-16,3-2 0 16,1 2 1-16,-2-1 0 15,2 0 2-15,0 2-2 16,4-1-1-16,2 1 1 15,-4-1-1-15,6 2 0 16,-4 1 2-16,3-1-2 16,-2 0 0-16,1-1 3 15,-1 0-2-15,0 4-1 16,1 1 5-16,-3 2-4 0,-1 0 3 16,1-3 0-16,0 4-3 15,1-3 1-15,1 0 0 16,3-1 0-16,-2 0 4 15,3-1-6-15,2-1 0 16,-2 2 2-16,2-2 0 16,-3 1 1-16,4 0-2 15,1-2 2-15,0 3 1 16,0-2-2-16,0 0 0 16,1 1 1-16,2-1-2 15,-1 2 1-15,-2-1 3 16,2 0-4-16,-1 0 1 15,4 3 0-15,-3-3-2 0,2 2 2 16,2 1-2 0,-3-1 3-16,4-3-2 0,0 5 2 15,-1-2 1-15,1 0-3 16,0 0 2-16,0-1-3 16,0-1 1-16,0 1-2 15,0-2 3-15,0 1 0 16,2 1-1-16,5 1 5 15,0 2-4-15,3-1 5 16,-1 1-6-16,-1-3 1 16,3 0 0-16,-4 0-1 15,4-1 0-15,-2-2 1 16,2 2 2-16,1-1-4 0,2-2 1 16,1 1 3-16,4 0-4 15,0-2 1-15,1-2 2 16,0 4-3-16,1-3-2 15,0 3 2-15,0-1 2 16,0 3-1-16,1-3 2 16,2 0-3-16,-2-1 0 15,1 0 1-15,0-2-2 16,-3-2 1-16,1 1 0 16,1 0 0-16,0-3 4 15,2 0-3-15,-1 1 0 16,2 0 1-16,-4-1 0 15,1 1-2-15,0-3 0 0,2 2 0 16,-2-2 2-16,2 0-2 16,1 0 1-16,0-2 0 15,2 2-1-15,-2-1 2 16,2-2 0-16,-2-2-4 16,2 1 4-16,0-1-2 15,0 0 2-15,2 0 0 16,0 0-2-16,1 0 1 15,-3 0 1-15,1 0-2 16,1 0 0-16,-1 0 0 16,2 0 0-16,3-5 0 15,-6-2 2-15,3 0-1 16,-5-2 0-16,-5 0 1 0,1-1 1 16,2-3-2-1,-2-2-1-15,0 2 1 0,2-4 4 16,-1-1-3-16,3-1 4 15,-3-1-3-15,5-1 0 16,-2 0-2-16,2 0 2 16,-2 1-2-16,-5 0 0 15,-2 1-1-15,-4 2 7 16,-1 0 1-16,1 2-6 16,-5-3 0-16,0 1 4 15,-2-2-5-15,2-1 1 16,-2-1-1-16,2-1-1 15,0-4 0-15,-5 2 1 0,2-1-1 16,-2 0 0 0,-2 2 2-16,-1-1-1 0,1 2-1 15,-2 1 1-15,0-1-1 16,0 2 1-16,0 0-1 16,0 4 0-16,0-1 0 15,2 1 0-15,-2 0 0 16,0 0 0-16,0 0 0 15,0 0-1-15,0 0 1 16,0 0 0-16,0-2 0 16,0 1 0-16,0-1 0 15,0-3 0-15,0 2 0 0,-2-6-1 16,-1-2 2 0,1 4-2-16,-5 0 1 0,2-3-1 15,-2 7-1-15,0-4 2 16,1 4 0-16,-1 1 0 15,0 4 0-15,0-1 0 16,0 3-1-16,0-1 0 16,1-2 1-16,-3 1-1 15,-2-2 0-15,-3 0 1 16,3-2-1-16,0 1 2 16,-1 3-1-16,1-2 0 15,3 2 0-15,-2 1-2 16,-1 0 1-16,-1 1-1 15,1 3 2-15,-2-1-1 16,1 0-2-16,-3 1 2 0,1-2 0 16,-5 0 2-16,4 1-1 15,-4 1 0-15,-1 0 0 16,3 0-4-16,-1 2 4 16,-1 1-1-16,-5 0-1 15,-1 0-3-15,-9 3 0 16,-3-2-4-16,-11 3-5 15,-9 0 3-15,-8 2-17 16,-11 0-5-16,-10 0-22 16,-9 0-9-16,-4 0-85 15,-1 0-65-15</inkml:trace>
  <inkml:trace contextRef="#ctx0" brushRef="#br0" timeOffset="6019.4476">20969 4308 62 0,'0'0'116'16,"0"0"-113"-16,0 0 2 16,0 0 23-16,0 0 22 15,0 0 0-15,-1 3-19 16,1-3 0-16,0 0 1 15,0 0 7-15,0 0-8 0,0 0-7 16,0 0-4-16,0 0 0 16,12 0 1-16,10 0-4 15,12 0-10-15,6 0-1 16,8 0-3-16,6 0 3 16,0 0 0-16,7-4 0 15,0-3 4-15,-2 0 2 16,3-2-6-16,-3-1 5 15,-4 1-5-15,0 2 1 16,0-4-3-16,0 5-2 16,0 0-1-16,-1-1 1 15,-1 3 0-15,-2 0 0 0,-2 1 0 16,-5 2-1 0,-4-2 2-16,-2 2-3 0,-6-1 2 15,0 0 1-15,-10 2-1 16,-5-2-1-16,0 0-1 15,-6 2 0-15,0 0 0 16,1 0 0-16,-5-1 1 16,0 1-2-16,-3 0 2 15,0 0-2-15,-2 0 2 16,1 0-1-16,-3 0 0 16,0 0-1-16,0 0-6 15,0 0-20-15,0 0-33 16,-16 0-69-16,-13 0-98 0</inkml:trace>
  <inkml:trace contextRef="#ctx0" brushRef="#br0" timeOffset="6989.6984">21239 4424 150 0,'0'0'17'0,"0"0"-16"0,0 0 3 15,0 0 40-15,0 0-2 16,0 0-25-16,-3 10-7 15,3-8 5-15,0-2 6 16,0 0 1-16,0 2-6 16,0-2-1-16,0 0 0 15,0 1-1-15,0-1-3 16,0 0 1-16,-2 0-2 16,2 0-3-16,0 2 2 15,0-2-1-15,0 0 0 16,0 0-3-16,-2 0-3 15,2 0-2-15,0 0 0 0,0 0-1 16,0 2 0-16,-4-1 1 16,1 3 1-16,-1-2-1 15,-3 0 0-15,0-1 0 16,0 3 0-16,-1-2-2 16,-4 2-2-16,-2-1-1 15,2 2 2-15,-1-1-4 16,1-3 4-16,2 1 3 15,1 0 0-15,3-2 2 16,2 0-2-16,3 0 1 16,-1 0 1-16,2 0-1 15,0 0 4-15,-1 0 7 0,1 0 8 16,0 0 2-16,0 0 7 16,0 0-6-16,0 0-4 15,0 0-8-15,0 0-4 16,0 0 4-16,8 0-6 15,17 0 2-15,12 0 4 16,11 0 6-16,8 0-6 16,1 0-6-16,1-4 2 15,1 1-1-15,-3-1 0 16,-2 3 0-16,-1-2-1 16,-3 1-2-16,-1-2 1 15,3 2 0-15,-8-2 0 16,1 1-3-16,-1 1 1 0,-2 0 1 15,-3 2-3 1,-6-2 3-16,0 2-3 0,-5-1 1 16,-4-3 0-16,-3 3 3 15,-1-1 1-15,-6 0-1 16,-1 1 2-16,-3-1-5 16,-5 2 5-16,1 0-6 15,-3 0 1-15,-2 0-1 16,-1 0-1-16,0 0 1 15,0 0 0-15,0 0 0 16,0 0-1-16,0 0-1 16,0 0 1-16,0 0 1 15,0 0-16-15,0 0-27 16,-1 0-11-16,-18-1-41 0,-6-3-151 16</inkml:trace>
  <inkml:trace contextRef="#ctx0" brushRef="#br0" timeOffset="7854.1591">22070 3959 91 0,'0'0'21'0,"0"0"-9"16,0 0 20-16,0 0 7 15,0 0-5-15,0 0-6 16,-1 0-6-16,1 0 8 16,0 0 3-16,0 0-10 15,0 0-6-15,0 0-5 16,0 2-12-16,4 5 1 0,13 0 2 16,8 8 25-16,8 2 7 15,1 1-20-15,2-1 4 16,1 0-1-16,-3 0-5 15,-2-1 5-15,-3 0 1 16,-2-1-3-16,-6-3-3 16,-2 1-10-16,-5-3 8 15,0 1-4-15,-4-4 0 16,-5 0-3-16,0 1 0 16,0-3-2-16,-3 0 0 15,2 0 1-15,-4-1-3 16,3 2 0-16,-3-2 1 15,0 0-1-15,0-2 2 0,0 1-2 16,0 1 0-16,0-1 0 16,0 0-1-16,0-1 3 15,0 2-2-15,0-2 3 16,-3 3-2-16,-6 3 4 16,-3 2-3-16,-7 1-2 15,-5 4 6-15,-5 3-3 16,0 6-2-16,-2 4-1 15,-3 3 0-15,0 2 0 16,3 0 3-16,-1 2 0 16,3-2 1-16,1 1-1 15,2-6 5-15,3-1-2 16,4-6-3-16,5-2 2 0,2-3 2 16,3-4 3-1,-1 1 0-15,6-3 0 0,-2-3 4 16,2-3-5-16,1 0 1 15,2-4-2-15,1 0 2 16,0 0-2-16,0 0-2 16,0 0 5-16,0 0-5 15,0 0 0-15,0 0-2 16,-3 0-4-16,3 0-20 16,-11 0-51-16,-12 0-138 15</inkml:trace>
  <inkml:trace contextRef="#ctx0" brushRef="#br0" timeOffset="10480.9517">20589 6041 118 0,'0'0'67'16,"0"0"-66"-16,0 0 23 15,0 0 5-15,0 0 19 16,0-81 18-16,0 73-18 16,-4 3 10-16,3-4-5 15,-3 4-17-15,2 0-9 16,-1 0-1-16,-1 2-7 0,3 2-3 16,-5-2-1-16,3-1-6 15,-5 2-3-15,-1 0-3 16,-8 2-3-16,-10 0 0 15,-3 0 0-15,-6 0 1 16,0 0-2-16,-3 2 2 16,0 7 0-16,4 2 1 15,1-1-1-15,6 1-1 16,0 1 1-16,2 0 2 16,2 2-1-16,-1 0 0 15,-2 4 3-15,3 0-2 16,-3 3 0-16,-3 1 1 15,2 1 1-15,2 2 0 0,5 0-1 16,1 0-1-16,1 0 2 16,3-2 1-16,0-1-4 15,2-2 0-15,3 0-1 16,2-1 1-16,0 1-1 16,-1 1 0-16,1 1 1 15,-1-1 0-15,2 2 0 16,-1 1-2-16,1 2 2 15,-2 6 3-15,1 0 0 16,1 1 3-16,1-1-6 16,0-6 4-16,1 4-1 15,0-3-3-15,1 1 1 0,4-1 0 16,-4-4-1 0,5 2-2-16,0-2-2 0,0 1 2 15,0 4 2-15,0-3-1 16,7 4 0-16,3 0 2 15,4 0 1-15,0-2-2 16,5 2-2-16,1-2 1 16,0 2-1-16,3-2 6 15,2-1-3-15,4-3 2 16,0 0 0-16,2-4 0 16,4-2 1-16,1-5-4 15,2-1 0-15,0 1 3 16,1-4-4-16,-2 0 1 15,2-1 0-15,-5-1-1 0,0 2 2 16,0-4-1-16,-5 0-1 16,3 0-1-16,-3 0 4 15,4-2-4-15,0-2 1 16,1 0 0-16,-4 0 0 16,6 0 1-16,1 0-2 15,1-4 2-15,-1-5 3 16,-3-2-5-16,-3-2 2 15,0 1-1-15,-4-5 0 16,0 0 1-16,-3-3 0 16,1-1-2-16,-1-2 1 15,-3-2 1-15,1 1-1 16,-7-1 2-16,0 2-2 0,0-3-1 16,-1 1 1-16,0-3 0 15,-2-3-1-15,1 1 0 16,1 0 0-16,-3-1 0 15,3 4-1-15,-5 0 2 16,-3 2-2-16,1-1 2 16,-2-2-2-16,-2-1 2 15,3 0-1-15,-1-4 0 16,-2 0 1-16,3-2-1 16,-5-2 0-16,1 0-1 15,1 6 1-15,-1-1 0 16,-2 2 1-16,0 2-1 15,0 1-1-15,0-1 1 0,0 3 1 16,0-1 0-16,0 2-2 16,-2 0 1-16,-4 1-1 15,-3 2 0-15,2-2 0 16,-8 2 1-16,1 1-3 16,-2 0 3-16,2 2 0 15,-5-4-1-15,1 3 1 16,1 1 1-16,1 2-1 15,0 2-1-15,2 3 0 16,2-1 0-16,-3 2 0 16,0 0 0-16,2 4 0 15,-1-3 0-15,0 4-3 0,1 1 4 16,-4-1 0-16,-2 3-2 16,-3-2 0-16,-6 1 1 15,-6 3 1-15,-4 0-2 16,0 0 0-16,-1 0 1 15,3 0-1-15,2 0-4 16,3 0-2-16,2 1 6 16,1 5-5-16,-3 0-8 15,2 1-10-15,-5 5-24 16,-2 4-16-16,1 1-16 16,2 0-126-16,6 0-12 15</inkml:trace>
  <inkml:trace contextRef="#ctx0" brushRef="#br0" timeOffset="11082.5567">20360 6373 305 0,'0'0'0'0,"0"0"8"15,0 0 31-15,0 0 54 16,0 0-22-16,0 0-13 16,0-58-22-16,0 58-10 15,0 0-12-15,0 0-2 16,0 0-11-16,-1 0-1 15,-1 1-6-15,-4 16 6 0,-4 3 0 16,3 8 6-16,-4 4 6 16,-2 3 1-16,5 5-4 15,-1-2 3-15,5 3-4 16,1-3-3-16,2-1-2 16,-1-1-2-16,2-4 0 15,0-2-1-15,0-4 3 16,0-2-3-16,0-2 1 15,0-4-2-15,0-3 0 16,0 0-22-16,0-7-13 16,0 2-17-16,0-5-10 15,-1-3-95-15,-3-2-2 0,2-2-40 16</inkml:trace>
  <inkml:trace contextRef="#ctx0" brushRef="#br0" timeOffset="11950.7621">20163 6424 353 0,'0'0'12'0,"0"0"-1"16,0 0 48-16,0 0 14 16,0 0-18-16,0 0-10 15,0-76-35-15,9 65 6 16,-1 0-8-16,5 1 5 16,0 1-6-16,1 0-4 15,1 1 2-15,6 3-4 16,-1-1 0-16,4 2 0 15,2 4-1-15,2-2-1 16,0 2 1-16,-2 0 0 16,-2 0 0-16,-4 0-1 15,-2 10 0-15,-2 3-3 16,-2 4 1-16,-2-1 0 0,1 6 1 16,-4 1 2-16,-4 4 0 15,-3 3-1-15,-2-1 0 16,0 2 2-16,-2-2-2 15,-13-4 2-15,-7 0 1 16,-4-5 2-16,-7-4-2 16,2-2 5-16,1-7-6 15,7-1 1-15,5-3 0 16,7-1-1-16,6-2 0 16,0 0-1-16,4 0 0 15,1 0 0-15,0 0-1 16,0 0 1-16,0 0-5 0,0 0-1 15,0 0 2-15,0 0 1 16,0 2 0-16,7 1-1 16,7 2 4-16,6 4 0 15,-1 4 0-15,2 5-2 16,1 4 0-16,-4 2 1 16,-1 4 1-16,-3-1-2 15,-3-2 2-15,-3 1-1 16,-5-1 0-16,-3-2 1 15,0 0 0-15,-2 0 1 16,-15-2-1-16,-5-2 4 16,-7-5-2-16,-1-3 9 15,-10-2-10-15,-3-6 3 0,-3-3 1 16,-1 0 1-16,3 0-3 16,2-6 2-16,3-9 5 15,2-4 1-15,6-4-7 16,5 1 1-16,8 0-4 15,5 3-1-15,6 2 0 16,7 3-20-16,0 0-29 16,21 0-59-16,22 2-143 15</inkml:trace>
  <inkml:trace contextRef="#ctx0" brushRef="#br0" timeOffset="12530.6504">20978 6673 122 0,'0'0'12'15,"0"0"5"-15,0 0 49 16,0 0 17-16,0 0-25 0,0 0-8 16,-25-11 2-16,25 11 1 15,0 0-15-15,0 0-9 16,0 0-2-16,0 0-12 15,0 0-9-15,0-1-2 16,2-2-1-16,17 2 4 16,14-1-4-16,11 2-2 15,11 0 1-15,9 0-2 16,5 0 0-16,6 0 0 16,1 0 1-16,2 0 1 15,-3 0 0-15,-3 0 1 16,-6 0-2-16,1 0 1 15,-6 0 5-15,0 0-6 0,-2 0 4 16,-8 0-2-16,-4 0-3 16,-8 0 4-16,-9 0-1 15,-11 0-3-15,-9 0 0 16,-5 0 2-16,-5 0 0 16,0 0-2-16,0 0-9 15,0 0-26-15,0 0-25 16,0 0-36-16,-2 0-18 15,-16 2-22-15,-8 2 3 16</inkml:trace>
  <inkml:trace contextRef="#ctx0" brushRef="#br0" timeOffset="13011.8761">21115 6870 195 0,'0'0'0'0,"0"0"0"16,0 0 38-16,0 0 48 15,0 0-45-15,0 0-17 16,0 5 9-16,0-5 0 0,0 1-2 15,7-1-9-15,8 2 11 16,6 0-6-16,8 1-9 16,5-1 2-16,11-2-7 15,5 1 0-15,6 2-8 16,9-1 0-16,4 0-5 16,7 0 2-16,-1-2-2 15,1 2 0-15,-1-2 2 16,-6 0-2-16,-8 0 1 15,-9 0 2-15,-10 0-3 16,-8 0 0-16,-6 0 1 16,-7 0-1-16,-5 0 3 15,-4 0-2-15,-3 0-1 16,-2-4 0-16,-1 0 0 0,-1 1-15 16,2-2-10-16,-2-2-15 15,-2-2-56-15,2 0-34 16,-2-6-61-16</inkml:trace>
  <inkml:trace contextRef="#ctx0" brushRef="#br0" timeOffset="13462.8507">22155 6445 232 0,'0'0'22'0,"0"0"23"0,0 0 27 16,0 0 3-16,0 0-16 15,0 0-33-15,-7-12-17 16,7 12-7-16,0 0-2 16,0 0-1-16,7 0 1 15,11 8 7-15,8 10-2 16,1 3-4-16,-1 4 4 15,-2 1-4-15,0 1 4 16,-3 5 2-16,-2-6-4 16,-5 2 1-16,-6 1-2 15,-8 1 0-15,0-2 4 0,0 1-2 16,-18 1 2 0,-7 4 5-16,-9 2-3 0,-4 1 1 15,-5-2 5-15,-2 1 1 16,1-6-7-16,-4-4 2 15,7 0 1-15,-3-8-7 16,7 0 3-16,5-8-3 16,3 1-1-16,6-5 0 15,3-1-3-15,1-4-9 16,4-1-75-16,5 0-145 16</inkml:trace>
  <inkml:trace contextRef="#ctx0" brushRef="#br0" timeOffset="18498.6961">23293 4053 170 0,'0'0'84'0,"0"0"-33"16,0 0 61-16,0 0 10 15,0 0-66-15,0 0-2 16,0 0-15-16,0-30 12 16,0 28-25-16,0 2 7 15,0 0 0-15,0 0-7 16,0 0 1-16,0 0-5 16,0 0-8-16,0 0-3 15,0 0-11-15,0 0-3 16,0 0 1-16,0 7-7 15,0 5 1-15,0 7 5 16,0 8 3-16,0 8 1 0,0 4 1 16,0 2 0-16,5 4-1 15,-3-2 3-15,2-2-3 16,-2 1-1-16,-2-3 4 16,0 0-3-16,0-7-1 15,0-1-1-15,0-2 1 16,0-6 0-16,0 0 0 15,0-5 1-15,0-6 1 16,0-1-2-16,0-3-4 16,0 0-4-16,0-3-21 15,0-1 0-15,0-4-17 16,0 0-6-16,2 0 2 16,1 0-24-16,4-11-130 15,0-11-96-15</inkml:trace>
  <inkml:trace contextRef="#ctx0" brushRef="#br0" timeOffset="19130.1686">23089 3943 207 0,'0'0'22'0,"0"0"10"15,0 0 50-15,0 0-10 16,0 0-14-16,0 0-25 16,-5-29-1-16,5 26-8 15,0 0-7-15,0-2-2 16,0 0-6-16,7-2-5 15,5 0-1-15,4 1 2 16,4-1-4-16,3 2 0 16,2 3-1-16,-2-1 5 15,2 0-4-15,4 3 3 16,3 0-3-16,0 0 2 16,5 0 0-16,0 6-1 15,1 11-2-15,-2 1 0 0,-2 9 0 16,-6 2 0-1,-2 2-2-15,-7 2 2 0,-4 1-2 16,-5-4 1-16,-5-3 1 16,-3-2-1-16,-2-2 1 15,0-2 0-15,0-1 0 16,-9-2 0-16,-11 1 2 16,-5-3 2-16,-4-2-2 15,-7 1 4-15,-3-3 0 16,-2-5-6-16,4-2 6 15,3-2-4-15,7-3 0 16,7 0-2-16,3 0 3 0,5 0 19 16,2-5-11-16,2-2 3 15,2 2-7-15,3-2-2 16,3 4-5-16,0 0-4 16,0 1 0-16,0-1-24 15,14 0-43-15,14-1-101 16,6 3-38-16</inkml:trace>
  <inkml:trace contextRef="#ctx0" brushRef="#br0" timeOffset="19608.1744">24021 3996 401 0,'0'0'21'0,"0"0"5"15,0 0 103-15,0 0-51 0,0 0-19 16,0 0-17-1,1-38-13-15,-1 38-13 0,0 0-16 16,0 1-1-16,0 9-6 16,0 9-6-16,0 8 13 15,0 4 4-15,0 6-2 16,0 1 5-16,0 2-5 16,0 3 3-16,-3 2-1 15,-1 1 0-15,-1-2 1 16,0 2-1-16,1-5-4 15,0-4 1-15,1-4 0 16,0-4 0-16,2-4-1 16,-1-5-1-16,-1-2-2 15,1-5-18-15,0-4-17 16,-3-3-4-16,3-1-28 16,2-3-44-16,0-2-77 15,0 0 29-15</inkml:trace>
  <inkml:trace contextRef="#ctx0" brushRef="#br0" timeOffset="19913.335">23728 4349 413 0,'0'0'61'0,"0"0"-52"15,0 0 44-15,0 0 8 16,0 0-37-16,0 0-8 0,0 0-10 16,14 0 7-16,12 0 11 15,11 0-1-15,12 0-11 16,5 0-3-16,4 0-6 16,0 0-1-16,-3 0-4 15,-6 0 2-15,-4 0-25 16,-8-1-36-16,-3-4-59 15,-4-1-84-15,-10-5-45 16</inkml:trace>
  <inkml:trace contextRef="#ctx0" brushRef="#br0" timeOffset="20547.6031">24235 4300 351 0,'0'0'0'0,"0"0"8"0,0 0 29 15,0 0 43-15,0 0-45 16,-20 97 5-16,20-71-2 16,0-1-10-16,2-5-20 15,15-1 1-15,4-1-1 16,7-6-1-16,1-5 1 16,3-6-6-16,-3-1 4 15,3 0-2-15,-3-16-2 16,-4-6 1-16,-5-4 1 15,-1-2 2-15,-7-1-3 0,0 3-2 16,-3 7 8 0,-6 6 11-16,0 5 1 0,-3 7 10 15,0 1-23-15,0 0-8 16,0 0-5-16,0 4-3 16,0 20-2-16,0 10 10 15,0 8 0-15,0 6 1 16,0-1-1-16,-3 3 0 15,0 0 0-15,-4-1 2 16,3-5-3-16,-3-2 3 16,-3 2-2-16,0-6 0 15,-3-1 0-15,6-2 2 16,-5-10-2-16,3-6-2 16,2-5 2-16,-2-7 0 15,2-5 0-15,-2-2-2 0,-4 0 2 16,-2-9 6-16,-4-13-3 15,0-7-1-15,3-3-1 16,4-2-1-16,3-1 4 16,4 3-4-16,3 1 1 15,0 4 4-15,2 4-2 16,0 4 3-16,0 1 1 16,7 3 1-16,8 0-8 15,4 3 0-15,4 1 0 16,7-1-2-16,2 3-2 15,2 0-11-15,1 1-24 16,1-1-19-16,1 0-81 0,1-5-171 16</inkml:trace>
  <inkml:trace contextRef="#ctx0" brushRef="#br0" timeOffset="20945.3294">24878 4021 529 0,'0'0'3'0,"0"0"-3"16,0 0 19-16,0 0 39 0,0 0-17 15,0 0-18 1,-19-51-16-16,19 51-7 0,0 7-7 15,-3 14-9-15,-3 7 14 16,0 13 2-16,-2 5 7 16,2 5-2-16,1 7 2 15,-1 4 11-15,2 5-6 16,-1 4 0-16,-3 1-5 16,-2-1-3-16,3-7-2 15,-3-3 1-15,-2-6-2 16,3-9-1-16,1-7 1 15,-1-6-2-15,6-6 0 0,1-8-21 16,-1-7-9 0,3-6-14-16,0-6-60 0,0 0-55 15,0-13-3-15</inkml:trace>
  <inkml:trace contextRef="#ctx0" brushRef="#br0" timeOffset="21297.6479">24811 4465 410 0,'0'0'26'0,"0"0"-17"16,0 0 71-1,0 0-23-15,0 0-37 0,92-31 1 16,-67 31-12-16,2 0 3 15,-2 14-1-15,-5 1-10 16,-8 4-1-16,-5-1 0 16,-5 1-1-16,-2-3-5 15,0 0 2-15,-14-2 0 16,-15-6 4-16,-5-2 10 16,-2-4-4-16,6 0-3 15,1-2 2-15,6 0-4 16,9 0-1-16,6 0 0 15,6 0-8-15,2 0-15 16,0 0-18-16,13-7-156 0,16-6-8 16</inkml:trace>
  <inkml:trace contextRef="#ctx0" brushRef="#br0" timeOffset="21797.9867">25211 4521 607 0,'0'0'29'0,"0"0"-28"15,0 0 32-15,0 0 15 16,0 0-22-16,0 0-14 16,8 0-10-16,19 0 0 0,14 0 1 15,6-6-3 1,-3-4-2-16,-11-1-10 0,-6-3 2 15,-10-5 2-15,-4-1 6 16,-8-3 0-16,-5 1-1 16,0 0-12-16,-8 7 15 15,-9 1 0-15,-1 6 1 16,-2 4 1-16,-4 4-2 16,0 0 0-16,-4 10-2 15,-2 12 0-15,6 3-2 16,4 8-1-16,5 1-4 15,5 1 8-15,7 1 1 16,3-5 0-16,0-2 6 16,17-3-4-16,13-1 7 0,7-4 4 15,3-5-2-15,8-5-7 16,-4-3 10-16,-3-4-1 16,-3-4 7-16,-6 0-3 15,-9 0-2-15,-5 0-6 16,-9-2 0-16,-1-5-9 15,-6 2-2-15,-2-2-42 16,-5-1-70-16,-28-7-459 16</inkml:trace>
  <inkml:trace contextRef="#ctx0" brushRef="#br0" timeOffset="24564.9151">22499 5498 153 0,'0'0'79'0,"0"0"-13"0,0 0 26 15,0 0 6-15,0 0-34 16,0 0-28-16,0 0-9 16,0 0-5-16,0 0-2 15,0 0-5-15,0 0-5 16,7 0-4-16,15 0 3 15,12 0 3-15,10 0 11 16,0 0-8-16,5 0-6 16,-1 0 6-16,2 0-8 15,-7 2 0-15,-2-2-1 16,-1 0-4-16,-11 1 0 16,-2-1 0-16,-11 0-1 15,-5 0 1-15,-4 0-2 0,-6 0 3 16,-1 0-3-16,0 0-1 15,0 0-15-15,0 0-12 16,0 0-16-16,0 0-29 16,-5 0-74-16,-15 3-60 15,-5 2 23-15</inkml:trace>
  <inkml:trace contextRef="#ctx0" brushRef="#br0" timeOffset="24932.119">22563 5651 189 0,'0'0'63'16,"0"0"-38"-16,0 0 66 16,0 0 8-16,0 0-38 15,0 0-17-15,2 0-8 16,12 0 0-16,9 0-7 15,5 0-7-15,6 0-9 16,-2 0 2-16,5 0-11 16,-3 0 3-16,5 0-4 15,1 0-1-15,-2 0-1 0,-4 0-1 16,-7 0 1-16,-2 0-1 16,-4 0 0-16,-1 0-2 15,-3 0-14-15,0 0-7 16,-5 0-4-16,0 0-24 15,-1-2 2-15,-2-2-54 16,-2-2 5-16,-2-4-55 16,-1-3-66-16</inkml:trace>
  <inkml:trace contextRef="#ctx0" brushRef="#br0" timeOffset="25434.9177">22966 5327 235 0,'0'0'64'0,"0"0"-35"16,0 0 60-16,0 0 2 15,0 0-46-15,0 0-32 16,6-3-9-16,13 3-1 16,2 1 9-16,5 10 2 15,2 3 4-15,0-1 1 16,3 2-5-16,-1 3 2 0,-3-1-7 16,-1 1 2-16,-3 1-4 15,-4-1-5-15,-5-1-1 16,-6 0-1-16,-1 1 0 15,-7 1 0-15,0 2 0 16,0 0 0-16,-14 1 0 16,-6 4 3-16,0-2 0 15,-4 1-1-15,-3 0 0 16,2-3 0-16,4-1 0 16,1-2-1-16,3-1-1 15,3-5 0-15,3-1 0 16,4-1 0-16,2-3-1 0,1-1 1 15,-1-3-3-15,0 3-18 16,3 0-41-16,2-1-73 16,0-2-15-16,0-4-79 15</inkml:trace>
  <inkml:trace contextRef="#ctx0" brushRef="#br0" timeOffset="26180.0802">23538 5456 173 0,'0'0'46'0,"0"0"52"15,0 0 4-15,0 0-7 16,0 0-28-16,0 0-17 15,0 0-4-15,6-30 1 16,-6 30-15-16,0 0-7 16,0 0-9-16,0 0-9 15,0 0-7-15,0 0-4 16,0 5-4-16,0 8 8 0,0 9 2 16,0 2 2-1,0 2 0-15,0 1 2 0,0 0 2 16,0 4-8-1,0-1 2-15,0-2 1 0,0 3-3 16,0-3 0-16,0 0 1 16,0-3 1-16,0 0-1 15,0-3 0-15,0-5 1 16,0-2-3-16,0-5 2 16,0-2-1-16,0-1 1 15,0-6-1-15,0 3 0 16,0-4-1-16,3 0-7 15,-3 0-8-15,0 0-4 16,0 0-6-16,5-9-42 0,-3-4-69 16,2-5-127-16</inkml:trace>
  <inkml:trace contextRef="#ctx0" brushRef="#br0" timeOffset="26631.4959">23498 5504 255 0,'0'0'34'16,"0"0"53"-16,0 0 23 15,0 0-35-15,0 0-36 16,0 0-7-16,-2-3-6 16,2 3-11-16,0 0 0 15,0 0 1-15,0 0-2 16,0 0-10-16,7-1 1 16,17-1-1-16,6-1 5 15,5-1 0-15,0-1-4 0,-2 0 1 16,-5 3-2-1,-1-2-1-15,-8 1-3 0,-5 0 4 16,-3 0-4-16,-6 2 1 16,-1-1 0-16,-1 2-2 15,-3-2-2-15,0 2 1 16,2 0-16-16,-2 0-8 16,0 0-22-16,0 0-28 15,0 0-70-15,-5 0-37 16,-6 0 14-16</inkml:trace>
  <inkml:trace contextRef="#ctx0" brushRef="#br0" timeOffset="26960.0174">23547 5645 163 0,'0'0'13'16,"0"0"25"-16,0 0 63 16,0 0-12-16,0 0-19 15,0 0-15-15,0 6-15 16,0-6-8-16,6 2 1 16,9-2 6-16,8 0-11 15,-2 0-10-15,1 0-6 16,3 0-6-16,-5 0-4 0,-1 0-1 15,-2 0 0-15,-4 0-1 16,-4 0 0-16,0 0-7 16,-3 0-25-16,-1 0-31 15,0 0-65-15,-4 5-58 16,-1 2 20-16</inkml:trace>
  <inkml:trace contextRef="#ctx0" brushRef="#br0" timeOffset="27264.2239">23568 5813 139 0,'0'0'24'0,"0"0"48"0,0 0 8 16,0 0-17-16,0 0 0 15,0 0-2-15,-2 10-15 16,2-10-11-16,0 2-10 15,0-2-5-15,0 2-3 16,1-2 3-16,11 4 11 16,4-3-12-16,2 1-5 15,3-1-11-15,1 2-2 16,5-3 0-16,3 0-2 16,-1 0-14-16,2 0-37 15,1 0-61-15,0 0-69 16,-3 0 10-16</inkml:trace>
  <inkml:trace contextRef="#ctx0" brushRef="#br0" timeOffset="28045.9267">24127 5706 216 0,'0'0'88'16,"0"0"-23"-16,0 0 15 15,0 0-14-15,0 0-35 16,0 0-10-16,-34-11-6 0,20 11-3 16,0 0-6-1,-1 4 1-15,1 8-5 0,2 2-1 16,3 3 3-16,-5-4-4 15,7 3 0-15,1-1-3 16,3 1 1-16,3 0 2 16,0-3 6-16,0-1-3 15,16-2 3-15,2-3-5 16,2-4 3-16,0-3-1 16,1 0 1-16,-1 0-3 15,-2-8 6-15,-4-9 0 16,-1-3-1-16,-2-1 1 15,-1 1 7-15,-1-1-5 0,-3 8 10 16,-4 2-3-16,1 4-1 16,-2 3 1-16,-1 2-9 15,0 2 1-15,0 0-8 16,0 0-5-16,0 0-3 16,0 0-5-16,0 13 0 15,0 8 11-15,0 9 4 16,0 3-2-16,0 7 1 15,0 3 0-15,0 3 0 16,0 0-1-16,0-1 1 16,3-1-1-16,2-2 0 0,-5-5 0 15,1-2 0 1,-1-6 0-16,0-6 0 0,0-4-1 16,-3-4-4-16,-7-5 5 15,2-6 2-15,-1 0 0 16,-1-4 3-16,0 0 0 15,-2 0 2-15,2-7 1 16,-2-7-2-16,0-2-1 16,5-2-1-16,4-1-2 15,-1 0 0-15,4 0-1 16,0 0 7-16,0-2-4 16,0 3 0-16,4 1-1 15,6 2-3-15,2-1 0 16,4 0-1-16,4-2-2 15,4 2-12-15,1-3-29 0,7-1-33 16,2-1-73-16,2-2-69 16</inkml:trace>
  <inkml:trace contextRef="#ctx0" brushRef="#br0" timeOffset="28374.1596">24450 5698 300 0,'0'0'110'0,"0"0"-8"0,0 0 0 16,0 0-29-16,0 0-23 15,0 0-11-15,0-3-6 16,0 3-5-16,0-3-6 15,0-1-9-15,15-2-12 16,6-3-1-16,6 4 0 16,3-2 0-16,3 1-2 15,-4-1 2-15,-3 2-5 16,1 2-19-16,-3-1-18 16,-7 4-8-16,-7-2-27 15,-6 2-60-15,-4 0-76 16,0 0-44-16</inkml:trace>
  <inkml:trace contextRef="#ctx0" brushRef="#br0" timeOffset="28615.6304">24447 5773 103 0,'0'0'22'0,"0"0"21"15,0 0 30-15,0 0 10 16,0 0-5-16,0 0 18 15,-4 10-17-15,4-10-20 16,11 0-2-16,8 0-20 16,6 0-20-16,4 0-6 15,0 0-9-15,-2 0-1 0,0-4 0 16,2 2-1 0,-3-2-33-16,4-2-61 0,4 1-102 15,0-2-70-15</inkml:trace>
  <inkml:trace contextRef="#ctx0" brushRef="#br0" timeOffset="30365.3237">25047 5506 32 0,'0'0'44'0,"0"0"12"16,0 0-10-16,0 0 2 15,0 0 12-15,0 0-14 16,-16-21-6-16,14 19 2 16,-1 0 4-16,1 0-12 15,0 2 1-15,1 0 2 16,1-4-7-16,-2 3 3 15,2 1-3-15,0-2-3 16,0 2-3-16,0 0-4 16,0 0-4-16,0-1 0 15,0 1-5-15,0 0-3 16,0 0-2-16,0-2 1 0,0 1-5 16,0-2 0-16,10-2 3 15,4 1-4-15,1 1 1 16,3 0-2-16,0 1 0 15,1 0 0-15,-1 0 3 16,2 2-3-16,-3 0 1 16,0 0-2-16,-2 0 1 15,-3 0-3-15,0 0 3 16,-2 0 0-16,-1 4-1 16,-3 3-2-16,4 1-3 15,-6 1 4-15,2 2-1 16,-2 4-1-16,-4 0 2 0,0 0 1 15,0 3 0-15,-14-2-7 16,-4 2 1-16,-3-4 2 16,-1-1 2-16,4-4-4 15,4-1-1-15,4-3 5 16,3-1-2-16,4-4 1 16,0 0 2-16,3 0 2 15,0 0 2-15,0 0-1 16,0 0-1-16,0 0-2 15,0 0-5-15,0 0-11 16,0 0 5-16,3 3 9 16,7 0 4-16,4 3 3 15,1 2-3-15,-2 4 0 16,3-1-1-16,-2 3 2 0,-1 1-2 16,-1 1 1-16,1-1-2 15,-4 2 2-15,2-3 0 16,-4 0-1-16,-3 1 0 15,-4-5-1-15,0 3 2 16,0 0 0-16,-14 0 3 16,-6-2 4-16,-4-3-4 15,-1-1 0-15,1-3 4 16,0-3-2-16,1-1-3 16,4 0 11-16,-1 0 2 15,0 0-1-15,4 0 3 0,2-7-8 16,0 1 7-1,3-2 1-15,4 1-12 0,0 0-2 16,2 4-3-16,2-3 1 16,0 5 0-16,1-1-2 15,1 0-1-15,1 2-20 16,0-2-9-16,0 0-15 16,0-2-26-16,1 1-92 15,14-4-92-15</inkml:trace>
  <inkml:trace contextRef="#ctx0" brushRef="#br0" timeOffset="30846.6706">25529 5695 340 0,'0'0'39'0,"0"0"-2"16,0 0 6-16,0 0-15 15,0 0-17-15,0 0 3 16,0 6 3-16,-2-4 1 16,2 0-5-16,0-2-4 15,0 0-1-15,0 0 1 16,0 0 5-16,0 0 6 0,0 0 18 15,0 0 12-15,0 0-3 16,0-9-19-16,0-3-18 16,6 4 0-16,-5 2 3 15,-1 1-2-15,0 3 5 16,0 2-2-16,0-2-5 16,0 2-5-16,0 0-4 15,0 0-7-15,0 0 4 16,0 0-3-16,0 0-1 15,0 0 2-15,0 0-1 16,0 4 0-16,0-1-6 16,0 1-6-16,0 1-10 0,0 0-7 15,0 1-20-15,-1 1-19 16,-5-1-104 0,5-4-63-16</inkml:trace>
  <inkml:trace contextRef="#ctx0" brushRef="#br0" timeOffset="31690.8957">25727 5483 258 0,'0'0'119'0,"0"0"-54"16,0 0 51-16,0 0-49 15,0 0-20-15,0 0-11 16,-1-18-3-16,1 14-9 16,0-1-5-16,0 2-6 15,0-2 0-15,0 1-3 16,0 2-6-16,5-3-4 15,6 1 0-15,2 0-3 16,3 1 2-16,2 3 0 16,2 0 0-16,1 0-1 0,2 0 2 15,-2 0 0-15,-4 0-2 16,1 9 1-16,-1 0-4 16,-3 3 2-16,-4 3 0 15,0-1-1-15,-7 1 2 16,-3 1-3-16,0-3 5 15,0 4-5-15,-11-5-1 16,-9 0 3-16,0-2 1 16,0-4 0-16,3 0 2 15,3-3-1-15,6 1 2 16,3-2-2-16,3-2 1 16,2 0 0-16,0 0 0 15,0 0-3-15,0 0 3 16,0 0-2-16,0 2-3 0,0 2-2 15,0 2-2 1,11 3 9-16,4 3 1 0,-1 1-1 16,4 3 0-16,-3 5 0 15,3 0 0-15,1 0 0 16,-4-1-2-16,-1-3 2 16,-8-2 0-16,-2-3 0 15,0-2-1-15,-4-2-1 16,0 0 2-16,0 1 0 15,-9 0 2-15,-11-2-1 16,-1 0 3-16,-6-2 1 16,2-3-3-16,0-1 3 15,2-1-2-15,3 0 1 0,0 0 1 16,6 0 6-16,1 0-3 16,6-1-2-16,3-2-4 15,0 1 3-15,2 0-5 16,2 0 1-16,-4 2-2 15,4 0 1-15,0 0-3 16,0 0-19-16,0 0-17 16,0 0-31-16,4 0-38 15,6-3-160-15</inkml:trace>
  <inkml:trace contextRef="#ctx0" brushRef="#br0" timeOffset="32328.5767">26236 5649 299 0,'0'0'69'0,"0"0"-2"16,0 0 17-16,0 0-40 15,0 0-14-15,0 0-7 16,0 0-5-16,0 0-2 0,7 0-7 16,8 0 1-16,4 0-5 15,7 0-1-15,-1-4-2 16,0-5 2-16,-3 1-1 16,-3-7-1-16,-3 0 3 15,-5-3-2-15,-2 0 0 16,-5 2 6-16,-3 3 1 15,-1 2 1-15,0 3 1 16,0 2-4-16,0 0-3 16,-5 4-4-16,-6 0-1 15,-1 2-1-15,-6 0-2 16,-2 0 1-16,1 0 1 16,-1 3 1-16,3 9-1 15,0-2-2-15,0 6 3 16,3 1 0-16,1 2 1 0,4 0-1 15,0 3 0-15,4 2-1 16,-3-1 1-16,5-2 0 16,3 1 0-16,0-3 0 15,0 0-1-15,7-1 1 16,7-3 2-16,5-2-1 16,0-3 1-16,5-2 4 15,2-1-5-15,0-3 1 16,1-2 1-16,-3-2-1 15,2 0-1-15,-4 0-1 16,-2 0-2-16,-1 0-12 16,-6-2-15-16,0-4-13 0,1-2-34 15,-4 0-138 1,4 1-25-16</inkml:trace>
  <inkml:trace contextRef="#ctx0" brushRef="#br0" timeOffset="32914.0918">26747 5472 193 0,'0'0'172'0,"0"0"-89"15,0 0 38-15,0 0-48 0,0 0-30 16,0 0-17-16,0 0-18 16,12-11-8-16,-7 11-4 15,2 11-3-15,1 8 7 16,5 3 2-16,-1 3-2 16,-3 1 4-16,2 4-4 15,-4 0 1-15,2 2 0 16,0 0-1-16,0-2 1 15,-2-4-1-15,0-3 1 16,0-4-1-16,0-7 1 16,-2-2-1-16,-5-7 2 15,3-1-2-15,-1-2 1 0,-1 0 3 16,3 0 9-16,5 0 4 16,2-16 3-16,3-4-9 15,3-2 2-15,1-8 0 16,1-2-7-16,3-2-1 15,-1 1-1-15,4 2-4 16,-4 6-1-16,-1 5 1 16,-3 1 1-16,-6 8-1 15,-2 2 2-15,-4 6 2 16,-1 1-2-16,-4 2 1 16,2 0-2-16,-2 0-1 15,0 0-1-15,0 0-2 16,0 0-3-16,0 0-10 0,0 0-35 15,-2 10-35 1,-21 5-28-16,-11 4-117 0</inkml:trace>
  <inkml:trace contextRef="#ctx0" brushRef="#br0" timeOffset="35089.8555">22589 7287 235 0,'0'0'3'15,"0"0"4"-15,0 0 43 16,0 0-7-16,0 0-17 16,0 0-26-16,0 0 0 15,0 0-9-15,0 0-48 16,0 0-43-16,-2 0-25 16</inkml:trace>
  <inkml:trace contextRef="#ctx0" brushRef="#br0" timeOffset="36147.377">23069 6987 124 0,'0'0'48'0,"0"0"16"16,0 0 12-16,0 0-5 16,0 0 9-16,0 0-14 0,0-77-15 15,-2 64-6-15,0 1 0 16,-1 1-12-16,1 2 2 15,2 4-6-15,-1-2-3 16,1 2 0-16,0 0-6 16,0 0 7-16,0 2-7 15,0 1-4-15,0 0 1 16,0 2 0-16,0 0-4 16,0-1-3-16,0 1-6 15,0 0-3-15,0 0-1 16,0 0-4-16,-2 0-5 15,2 5-1-15,-2 14-2 16,1 8 9-16,-1 8 3 16,0 4 3-16,-2 0-1 0,3-3-1 15,-1 2-1 1,2 1 0-16,0 0 0 0,0 0 3 16,0-4-3-16,0 1 0 15,0-5 1-15,2-2-1 16,-1-2 0-16,3 0 0 15,0-6 1-15,-1-1-1 16,-1-3 0-16,1-3-1 16,-3-5 1-16,0-2 0 15,0-2-1-15,0-1-19 16,0-1-15-16,0-3-1 0,0 1-13 16,0-1 2-1,0 0-2-15,0 0-4 0,0-1-25 16,0-14-144-16,0-5 30 15</inkml:trace>
  <inkml:trace contextRef="#ctx0" brushRef="#br0" timeOffset="36828.164">23121 6904 235 0,'0'0'25'16,"0"0"64"-16,0 0 5 15,0 0 5-15,0 0-47 16,0 0-9-16,0 0-3 16,12-39-14-16,-11 39-4 15,-1 0-3-15,0 0-10 16,0 0-8-16,3 0-1 15,4 0-7-15,6 10 2 16,4 12 4-16,1 2 1 16,1 6 0-16,5 4 0 15,-4 5 1-15,2-2 2 16,1 2-2-16,-1-2-1 16,0 0 1-16,-1 0-1 15,0-2 0-15,-1-3 0 16,-5-2 0-16,-1-3 2 0,0-7-2 15,-3-5 0-15,-2-3 0 16,-4-4 3-16,-3-5-3 16,0-1 1-16,-1-2 0 15,-1 0 0-15,3 0 6 16,-2 0 4-16,7-4 16 16,0-14-6-16,5-7-18 15,2-5-1-15,5-7-1 16,-1-3-1-16,1-1 1 15,-4-1-2-15,2 0 2 0,-2 1-1 16,-2-1 0 0,-1 3 0-16,-1 2 0 0,-1 3 0 15,1 6 1-15,-2 0-1 16,-3 6-1-16,0 3 1 16,-4 7 0-16,1 6 1 15,-3 2-1-15,-1 3-1 16,2-1-6-16,-2 2-13 15,0 0-6-15,2 0-12 16,-2 0-27-16,3 0-41 16,4 13-72-16,3 3 97 15,2 2-87-15</inkml:trace>
  <inkml:trace contextRef="#ctx0" brushRef="#br0" timeOffset="37323.5772">24290 6865 213 0,'0'0'20'0,"0"0"16"16,0 0 61-16,0 0 28 16,0 0-41-16,0 0-32 15,6-53-9-15,-6 53-14 16,0 0 3-16,0 0-9 16,0 0-13-16,0 0-10 15,0 0-3-15,0 2-9 16,0 17 3-16,-8 8 9 15,-1 8 5-15,0 2-3 16,2 4 4-16,4-1-1 16,-1-1-2-16,4-2-2 15,0 2 0-15,0-2 0 16,0-4-1-16,0-1 1 16,0-2-1-16,0-3 4 0,4-4-4 15,-1-4 0-15,1-1 0 16,-1-6 0-16,1-1-1 15,-3-2-9-15,0-2-14 16,1-2-10-16,-1-1-10 16,-1-3-17-16,0-1-62 15,0 0 22-15,0-6-133 16</inkml:trace>
  <inkml:trace contextRef="#ctx0" brushRef="#br0" timeOffset="37634.1846">24080 7171 29 0,'0'0'250'0,"0"0"-206"15,0 0 50-15,0 0 8 16,0 0-44-16,0 0-26 15,-1 0-10-15,1 0 2 16,1 0-5-16,17 0-4 16,6 0 3-16,6 0-11 15,0 0-2-15,0 0-2 16,3 0-3-16,0-2 1 16,-3 0-2-16,0-2 0 15,0 1-28-15,2-1-36 0,-3 1-57 16,1-2-112-16</inkml:trace>
  <inkml:trace contextRef="#ctx0" brushRef="#br0" timeOffset="38377.7917">24576 7094 230 0,'0'0'115'16,"0"0"-82"-16,0 0 38 15,0 0-2-15,0 0-29 16,0 0-15-16,-32 48-5 0,32-35-5 16,0 1-4-16,0-2 1 15,0 3-8-15,3-2 4 16,12 0-1-16,6-4 0 16,6-1-5-16,-3-1 1 15,0-5-1-15,-4-2 3 16,-3 0-4-16,0 0 4 15,-6-13-1-15,2-2 0 16,-2-1-2-16,-2 2 3 16,-2 2-5-16,-3 0 2 15,-1 2 13-15,-2 6 8 16,-1 0-8-16,0 2-1 16,0 2-6-16,0 0-8 0,0 0-1 15,0 0-8 1,0 7-1-16,0 12 5 0,0 9 5 15,0 2 1-15,0 6-1 16,0 3 1-16,0 6-2 16,0 1 2-16,0 2 0 15,0-2-1-15,0-2 0 16,0-3 0-16,-3-1 0 16,-4 0 0-16,-1-4 0 15,1 1 1-15,-3-7-1 16,1-5-1-16,2-7 1 15,2-6 0-15,-1-3-1 0,4-8-3 16,-3-1-4-16,2 0 8 16,-3-3 8-16,-5-14-4 15,3-4-4-15,-1-6 0 16,2-3-1-16,2-4 1 16,2 3 0-16,3-2-1 15,0 0 1-15,0 3 0 16,0 2 5-16,0 3-4 15,4 0 2-15,7 2 1 16,-1 3-1-16,4-2 2 16,2 4-5-16,2-1 0 15,2 3-1-15,4-1 0 16,-1 4-12-16,2 3-16 16,4-2-5-16,0 4-41 15,2-2-87-15,-5-1-48 0</inkml:trace>
  <inkml:trace contextRef="#ctx0" brushRef="#br0" timeOffset="38741.539">25035 6941 275 0,'0'0'56'16,"0"0"45"-16,0 0 14 0,0 0-37 15,0 0-15 1,0 0-21-16,0-36-19 0,0 36-12 16,0 0-11-16,0 4-7 15,0 12-1-15,0 9 8 16,0 10 1-16,0 6 1 16,0 10-1-16,0 3 0 15,0 2 0-15,0 3 2 16,0-4 0-16,0 1-2 15,0-6 0-15,0 0-1 16,-4-4 0-16,2-4 0 16,-5-5 1-16,2-6-2 15,0-4 0-15,2-5-15 16,-4-7-24-16,7-3-11 16,0-6-7-16,0-4-64 15,0-2-59-15,0-2 37 16</inkml:trace>
  <inkml:trace contextRef="#ctx0" brushRef="#br0" timeOffset="39528.1718">25050 7264 304 0,'0'0'65'0,"0"0"68"16,0 0-47-1,0 0-39-15,0 0-22 0,0 0-15 16,33-14-6-16,-18 14-1 16,4 6 0-16,0 6 1 15,-4 5-3-15,-1 1 0 16,-2 1 1-16,-4-3-2 16,-6 1 0-16,-2-4-6 15,0-1 3-15,-1-2-9 16,-17-2 12-16,-4-3 4 15,-6-3-2-15,2-2 7 16,4 0-7-16,6 0-1 16,5 0 0-16,4-2 1 15,6-3 4-15,1-2 0 16,0 2-5-16,0-2 7 0,8-2-6 16,12 0-2-1,11 1-1-15,2 0 0 0,8-1 1 16,3 1-2-16,7-2 2 15,9-2-1-15,3-2 1 16,-1 0-2-16,-3-4 1 16,-18 1 1-16,-13-1-2 15,-8-1 2-15,-9 3 5 16,-8-2-4-16,-3 2 4 16,0 4-1-16,0 1-1 15,0 3 3-15,-5 1-5 16,-4 4-1-16,-3 3-3 15,-2 0 1-15,-1 0-2 16,-7 8 2-16,1 9-1 0,1 4 2 16,1 3-2-16,4 4 3 15,2 0 0-15,6-1-1 16,2 0 2-16,5 1 0 16,0-4 1-16,0-3 8 15,15-3-1-15,5 1 6 16,4-6-3-16,2 1 2 15,4-3 1-15,4 1-3 16,1-5 6-16,-1-1 3 16,-2-3-12-16,-3 1 0 15,-8-3-2-15,-7 1 0 16,-5-2-5-16,-7 0 4 16,-2 0-4-16,0 0-1 0,0 0-1 15,0 0-25-15,-27 0-46 16,-10 0-79-16,-14 0-173 15</inkml:trace>
  <inkml:trace contextRef="#ctx0" brushRef="#br0" timeOffset="40312.2362">21712 8608 10 0,'0'0'227'0,"0"0"-200"15,0 0 49-15,0 0 0 16,0 0-4-16,0 0-25 15,-41-8-21-15,41 8-11 16,0 0-3-16,6 0 3 16,21 0 19-16,13 2 31 15,18 2-28-15,15 2-15 0,5-3-5 16,4 0 0 0,1 0-6-16,-4 2-6 0,-11-1-4 15,-8-2 3-15,-10-2-4 16,-13 0 0-16,-13 0-11 15,-9 0-19-15,-8 0-15 16,-3 0-41-16,-4 0-89 16,-5 0-28-16,-21 0-63 15</inkml:trace>
  <inkml:trace contextRef="#ctx0" brushRef="#br0" timeOffset="40578.4831">21824 8786 186 0,'0'0'12'15,"0"0"20"-15,0 0 50 16,0 0 16-16,0 0 16 16,0 0-32-16,0 0-32 15,119 14-19-15,-70-14-3 16,0 0-9-16,4 0-7 15,-2 0-8-15,-3 0-2 16,0 0-1-16,0-2-1 16,-4 0 0-16,-2-2-13 15,0 0-43-15,-2-4-62 16,-3-4-148-16</inkml:trace>
  <inkml:trace contextRef="#ctx0" brushRef="#br0" timeOffset="40900.1353">22609 8530 375 0,'0'0'42'0,"0"0"15"16,0 0 34-16,0 0-38 15,0 0-20-15,0 0-9 16,80-11-5-16,-58 11-7 15,3 11 0-15,2 4-4 16,-4 0 0-16,-3 4-2 0,-5 0-2 16,-5 3-4-16,-8-3 0 15,-2 2-3-15,-5 1 3 16,-22 1 4-16,-4-2-1 16,-3 2-3-16,2-2-10 15,5 0-22-15,6-5-21 16,6-2-23-16,4-3-41 15,11-6-34-15,0-3 10 16</inkml:trace>
  <inkml:trace contextRef="#ctx0" brushRef="#br0" timeOffset="41262.4276">23203 8443 456 0,'0'0'23'0,"0"0"66"16,0 0 16-16,0 0-32 15,0 0-33-15,0 0-18 16,0-14-22-16,0 14-2 16,0 0-1-16,0 14-6 15,0 13 9-15,0 3 9 16,0 7-2-16,0 5 0 15,0 5-4-15,0 0-2 0,0 2 5 16,0-4-4 0,0-2-1-16,0-7-1 0,2-1 1 15,0-7 1-15,-2-4-4 16,1-4 0-16,-1-5-11 16,2-5-22-16,-1-3-13 15,-1-7-21-15,6 0-46 16,2 0-14-16,2-19-140 15</inkml:trace>
  <inkml:trace contextRef="#ctx0" brushRef="#br0" timeOffset="41578.7725">23293 8482 298 0,'0'0'51'0,"0"0"21"16,0 0 49-16,0 0-46 15,0 0-34-15,0 0-14 16,0-5-3-16,0 5-10 16,0 0-8-16,11 0-3 15,12 0 3-15,8 0 0 16,0 0-3-16,6 0 0 0,-2 0-1 15,-1 0-2 1,-2 0 0-16,-6 0 0 0,-5 0-25 16,-7 0-29-1,-4 0-34-15,-7 3-91 0,-3-1-19 16</inkml:trace>
  <inkml:trace contextRef="#ctx0" brushRef="#br0" timeOffset="41834.683">23240 8706 130 0,'0'0'43'0,"0"0"39"16,0 0 47-16,0 0-6 0,0 0-24 15,0 0-28-15,46 0-30 16,-19 0-22-16,5 0-7 15,2 0-11-15,3 0 4 16,-2-1-5-16,-1-1 0 16,-7 2-11-16,-6-2-44 15,-7 2-57-15,-8 0-108 16,-6 0-80-16</inkml:trace>
  <inkml:trace contextRef="#ctx0" brushRef="#br0" timeOffset="42072.7125">23225 8903 206 0,'0'0'43'16,"0"0"106"-16,0 0-9 15,0 0-57-15,0 0-37 16,0 0-23-16,88 1-10 15,-61-1-9-15,2 0-3 16,5 0-1-16,7 0-18 16,1 0-28-16,5 0-67 15,-1 0-92-15,0-2-116 16</inkml:trace>
  <inkml:trace contextRef="#ctx0" brushRef="#br0" timeOffset="42696.2215">23854 8808 222 0,'0'0'65'15,"0"0"17"-15,0 0-8 16,0 0-28-16,0 0-20 16,0 0-5-16,-74 48-6 15,65-31 1-15,4-2-8 16,3-1-8-16,2-1 0 15,0-1 0-15,0-4 0 16,16-4 10-16,2-2-2 0,4-2 3 16,-2 0-6-16,-1-8 8 15,-1-9 11-15,-2-4 0 16,-1 0 6-16,-1 0-14 16,-1-1-3-16,-1 4 2 15,-5 1-2-15,1 7 1 16,-4 6 2-16,-3 2-3 15,-1 2-5-15,0 0-8 16,0 0-7-16,0 2-9 16,0 16 9-16,-5 12 6 15,-3 7 1-15,5 8 1 16,-1 9-1-16,4 11 0 16,0 2 0-16,0 0 0 15,0-5 0-15,0-9 0 16,0-8 1-16,0-3 0 0,0-7-2 15,0-9 1-15,0-3-1 16,-10-9-1-16,-5-3-5 16,3-9 7-16,-3-2 3 15,1 0 6-15,2-8-3 16,0-9 0-16,5-4-3 16,0-3-2-16,7-1 3 15,0-2-2-15,0-2-1 16,0 0-1-16,0 0 1 15,0 0-1-15,12-1 0 0,10-4-1 16,6-2-17-16,9-4-31 16,8 0-42-16,4 2-133 15,4-1-95-15</inkml:trace>
  <inkml:trace contextRef="#ctx0" brushRef="#br0" timeOffset="42937.1845">24263 8725 85 0,'0'0'264'15,"0"0"-173"-15,0 0 39 16,0 0-41-16,0 0-29 0,0 0-26 16,2-20-12-1,18 16-14-15,7 1-8 0,8 0 0 16,4 1-2-16,6 0 2 15,-7 2-1-15,0 0-23 16,-6 0-24-16,-9 0-19 16,-9 0-80-16,-10 0-116 15</inkml:trace>
  <inkml:trace contextRef="#ctx0" brushRef="#br0" timeOffset="43177.5404">24270 8863 138 0,'0'0'36'0,"0"0"50"0,0 0 36 15,0 0 1-15,0 0-35 16,0 0-14-16,38 4-27 16,-13-4-23-16,5 0-13 15,2 0-6-15,7 0-4 16,-5 0-1-16,1-6-9 15,5 3-44-15,2-3-40 16,7-1-104-16,6-2-101 16</inkml:trace>
  <inkml:trace contextRef="#ctx0" brushRef="#br0" timeOffset="43993.8196">25157 8623 256 0,'0'0'75'15,"0"0"-11"-15,0 0 23 16,0 0-27-16,0 0-27 15,0 0 0-15,0 0-5 0,0 0 1 16,0 0-8-16,0 0-6 16,0-3-2-16,3-1-5 15,9-2-1-15,2-2-5 16,-3-3 5-16,-3-4 0 16,-1-1-2-16,0-4 0 15,-2-2 4-15,-1-5-4 16,2 2-2-16,-5 2-3 15,3 7 3-15,-4 2 3 16,0 7 9-16,0 3 2 16,0 3-2-16,0 1-1 15,0 0-14-15,0 0-2 16,0 0-3-16,0 0-3 16,0 14 1-16,0 11 7 15,0 5-1-15,0 5 1 0,0 3 0 16,0 4 0-16,0 3 0 15,0 0 2-15,0-1-2 16,0 0-2-16,0-2 2 16,0-2 2-16,0-2-2 15,0-5 0-15,0-3 0 16,0-4-1-16,0-8 1 16,0-2 0-16,-5-6 2 15,3-3-2-15,-2-4-2 16,3-1 2-16,-1-2 0 15,-2 0 0-15,0 0 0 16,-4 0 2-16,-3 0-2 16,0-10 2-16,4 2 0 15,-5 1-2-15,4 1 1 0,4-2-1 16,0 4 1-16,1 0-1 16,3 3 2-16,-3 1-1 15,3 0 2-15,0 0-1 16,0 0 1-16,0-2-3 15,0 2 1-15,0 0-1 16,0 0-4-16,14 0 4 16,6 0 0-16,1 0 1 15,3 0-1-15,-3 0 0 16,1 0-8-16,-3 0-28 16,1 0-18-16,0-6-39 0,-2-2-187 15</inkml:trace>
  <inkml:trace contextRef="#ctx0" brushRef="#br0" timeOffset="44387.1068">25584 8761 266 0,'0'0'78'15,"0"0"-24"-15,0 0-5 0,0 0-13 16,0 0-26-16,0 0-4 16,0 0 0-16,0 0 4 15,0 0 9-15,0 0 8 16,0 0 5-16,0 0 25 16,0-2 10-16,1-6-19 15,6-3-35-15,1 1 6 16,-6 4 5-16,0 2-5 15,-2 3 0-15,0 1-8 16,0 0-11-16,0 0 0 16,0 0-5-16,0 0-4 15,0 0 1-15,0 0 0 16,0 7-2-16,0 2-14 16,0-1-11-16,0 1-15 15,0 2-9-15,0-1-27 0,1 0-102 16,10-4-1-16</inkml:trace>
  <inkml:trace contextRef="#ctx0" brushRef="#br0" timeOffset="45198.6063">26033 8655 219 0,'0'0'106'0,"0"0"18"0,0 0-17 16,0 0-45-16,0 0-24 15,0 0-12-15,-34-27-9 16,20 25-1-16,0 2-4 16,0 0-2-16,-3 0 0 15,-1 0-2-15,-2 2-5 16,2 8 0-16,2 0-2 15,1 5-1-15,0 0 0 16,7 2 0-16,4 1 0 16,1-1 1-16,3 0-2 15,0-3 1-15,6 0-1 16,8-5-5-16,4-1-4 16,3-4-2-16,1-4 0 0,0 0 2 15,-5 0 8-15,0-16 2 16,0-3 1-16,-2-4 1 15,1-2 0-15,-5 0 0 16,-2-1 0-16,1 3 9 16,-6 4-3-16,0 5-4 15,-4 8 24-15,0 3-12 16,0 3-6-16,0-4-4 16,0 4-6-16,0 0-5 15,0 0-4-15,0 7 3 16,-3 9 4-16,-2 7 4 15,0 1-2-15,1 4 0 16,4 3 0-16,0 5-1 16,0 1 1-16,0-2 0 0,0 2 0 15,0-1 0-15,0-1 0 16,0-3 0-16,0-5 1 16,0-2-1-16,0-9-1 15,0-1 1-15,-1-3 1 16,-12-7-1-16,-1 2 0 15,-2-4 5-15,-6-3-4 16,-1 0 4-16,-5 0-3 16,2 0-1-16,0 0 1 15,0 0-2-15,4-1 1 16,2-3 2-16,0 1-1 16,4-1 0-16,2 4 4 15,-1 0-5-15,7 0 0 0,1 0-2 16,3 0 2-16,4 0-2 15,0 0-1-15,0 0-4 16,0 0-12-16,0 0-19 16,0 0-18-16,19-2-26 15,9-4-78-15,11-4-136 16</inkml:trace>
  <inkml:trace contextRef="#ctx0" brushRef="#br0" timeOffset="45760.1121">26369 8817 236 0,'0'0'79'0,"0"0"-22"15,0 0 24-15,0 0-34 16,0 0-23-16,0 0-13 15,-3-6-1-15,3 6-1 16,0 0-7-16,0 0-2 16,0 0 7-16,10 0 6 15,8 0 13-15,2 0 4 16,0 0-11-16,-2-3-8 16,-1-10 1-16,-4-4 9 0,-3-2 5 15,-3 0-11 1,-5-1-9-16,-2 6 1 0,0 3 4 15,0 1-2-15,-2 5-6 16,-8 1-3-16,-1 4 0 16,-4 0-1-16,-3 0-1 15,1 0-3-15,-8 9 5 16,4 5-1-16,-1 4 1 16,4 1 0-16,4 6 0 15,4-2 0-15,3 3 1 16,7 0 0-16,0-2-1 15,0-1 0-15,2-2 2 0,12-2-1 16,5-1 2-16,1-3-2 16,4-1-1-16,1-4 5 15,3-1-5-15,-4-3-2 16,1-2-13-16,-2-4-12 16,0 0-5-16,1 0-23 15,3-4-50-15,-2-4-99 16,2-4-96-16</inkml:trace>
  <inkml:trace contextRef="#ctx0" brushRef="#br0" timeOffset="46266.4175">26860 8726 233 0,'0'0'91'0,"0"0"6"0,0 0 17 16,0 0-47-16,0 0-30 16,0 0-25-16,-2-6-12 15,2 10-2-15,0 13 1 16,0 5 1-16,0 7 3 16,0 0 3-16,4 2-1 15,2-2-4-15,3 1 3 16,0-3-4-16,2-3 0 0,2-3 3 15,-2-5-2 1,-2-5 1-16,-4-6-1 0,-3-4 3 16,1-1-1-16,0 0 5 15,4 0 26-15,4-6 15 16,3-9-15-16,2-5-5 16,2-3-8-16,2-4 0 15,3-3-9-15,3-2-5 16,4-1-6-16,-2-1 1 15,0 10 0-15,-8 4-1 16,-6 8 2-16,-8 5-1 16,-2 6 4-16,-4-1-1 15,2 2-5-15,-2 0-1 16,0 0-4-16,0 0-5 16,0 0-28-16,0 0-28 0,0 8-24 15,-16 8 12 1,-11 0-83-16,-4-2-110 0</inkml:trace>
  <inkml:trace contextRef="#ctx0" brushRef="#br0" timeOffset="49143.0963">19306 9862 299 0,'0'0'32'15,"0"0"31"-15,0 0 30 16,0 0-38-16,0 0-31 16,0 0-10-16,0 0 1 15,-108 12 7-15,79 2 4 16,0 5-9-16,-1 5-2 15,1 4 4-15,2 6-1 0,0 5 0 16,4 4-6 0,3 2-2-16,8-2 7 0,9 1-14 15,3-2 4-15,1-1-2 16,20-3 2-16,8-3-1 16,6-7 1-16,4-6 1 15,8-11-1-15,-3-9-1 16,3-2 0-16,-2-6 1 15,-9-17-1-15,0-12 0 16,-6-9-3-16,-6-6-3 16,1-3 1-16,-9 4-1 15,-2 3-1-15,-5 4-5 16,-8 4 1-16,-1 6-3 16,0 5 5-16,-6 5 0 0,-8 7 2 15,0 4 1-15,0 6-3 16,0 3 1-16,0 2 0 15,1 0-2-15,-1 7-1 16,-4 10-1-16,6 3 4 16,2 2-3-16,5 1 3 15,5 2 0-15,0 0 2 16,0 2 0-16,13-1 0 16,5-1 0-16,5 3 0 15,6 1 1-15,-2-1 0 16,5 4 1-16,-5 1 0 15,-4 1-2-15,-1-1 0 16,-6-3 0-16,-6-3 0 0,-3-2 0 16,-3-6 0-1,-1-4 0-15,-3-2 0 0,0-4 0 16,0-4-2-16,0-3-8 16,0-2-23-16,0 0-14 15,3 0-5-15,1 0-2 16,6-17-172-16,5-9-46 15</inkml:trace>
  <inkml:trace contextRef="#ctx0" brushRef="#br0" timeOffset="49728.7112">19745 10223 220 0,'0'0'229'16,"0"0"-211"-16,0 0 42 0,0 0-20 15,0 0-34-15,0 0 4 16,1 33 18-16,3-14-3 15,3-1-11-15,2-3 0 16,2 2-8-16,3-7 1 16,2-2 1-16,4-8 0 15,1 0-2-15,0-2-2 16,1-16 2-16,-7-1-6 16,-6-4 1-16,-3 6 3 15,-3 5-3-15,-1 6 2 16,-2 3 13-16,0 3-5 15,0 0-11-15,0 0-7 0,0 0-4 16,2 6 7-16,-1 3 4 16,5 1 0-16,3 1 3 15,5-2 1-15,9-4 2 16,6-1-2-16,7-4 0 16,1 0 1-16,-2-4 0 15,-4-10-4-15,-8-5 4 16,-7-1-1-16,-5-2-3 15,-8 0 2-15,-3 3-2 16,0 1 6-16,0 7-6 16,-2 3 8-16,-8 4-3 15,3 4-6-15,-7 0-3 16,-4 2 2-16,-4 17-3 16,-4 6 1-16,2 7 2 0,3 0 1 15,7 3 0-15,5-1-1 16,6-2 1-16,3-1 0 15,0-4 2-15,12-6 0 16,10 0 2-16,3-7 0 16,4-3-3-16,6-5 7 15,7-2-8-15,3-4-4 16,2 0-29-16,3 0-49 16,-4-2-57-16,-2-9-162 15</inkml:trace>
  <inkml:trace contextRef="#ctx0" brushRef="#br0" timeOffset="49962.6853">20467 10360 353 0,'0'0'22'0,"0"0"65"15,0 0 7-15,0 0-32 16,0 0-11-16,0 0-24 15,0 0-7-15,57 0 5 16,-23 0-17-16,2 0-7 16,-2 0-1-16,-4 0-3 15,-2 0-44-15,-8 0-50 0,-10 0-93 16,-10 0-81 0</inkml:trace>
  <inkml:trace contextRef="#ctx0" brushRef="#br0" timeOffset="50165.149">20452 10467 155 0,'0'0'26'15,"0"0"118"-15,0 0 4 16,0 0-58-16,0 0-25 16,112 25-22-16,-77-22-14 15,3-2-15-15,3 1-13 16,2-2-1-16,0 0-35 15,-2 0-111-15,-4 0-183 0</inkml:trace>
  <inkml:trace contextRef="#ctx0" brushRef="#br0" timeOffset="50427.2903">20901 10210 323 0,'0'0'53'0,"0"0"-15"16,0 0 44-16,0 0-26 16,0 0 0-16,0 0-22 15,77 65-6-15,-65-32 11 0,0 2-11 16,-10 0-1-16,-2 0-8 16,0-5-9-1,-10-3-6-15,-14-1 0 0,-5-2 0 16,-7-2 1-16,2-1-5 15,-5-3-24-15,1-1-54 16,0-4-86-16,3-2-139 16</inkml:trace>
  <inkml:trace contextRef="#ctx0" brushRef="#br0" timeOffset="51569.231">21719 10158 267 0,'0'0'26'0,"0"0"85"16,0 0-32-16,0 0-13 15,0 0 5-15,10-82-19 16,-6 81-8-16,-4 1-12 16,0 0-19-16,0 0-12 15,0 0-1-15,4 11-10 16,3 16 6-16,-3 17 4 15,1 13 9-15,0 14 2 16,-5 15-2-16,2 5 6 16,1 3-10-16,1-2 1 15,2-2-1-15,3-4-2 16,1-5-3-16,0-9 2 16,4-7-2-16,-2-12 1 0,-2-8-1 15,2-8 0-15,-6-10-2 16,-1-8-16-16,-3-8-7 15,0-5-17-15,-2-6-19 16,0 0 23-16,2-17-41 16,1-13-262-16</inkml:trace>
  <inkml:trace contextRef="#ctx0" brushRef="#br0" timeOffset="54420.0151">21705 10095 261 0,'0'0'5'15,"0"0"5"-15,0 0 47 16,0 0 8-16,0 0 22 16,0 0-20-16,-57-42-24 15,57 42-18-15,0 0-22 16,3 0-2-16,19 0 4 16,15 0 5-16,16 0-4 0,20 0 5 15,15 4-1-15,15-1-3 16,8 4-3-16,6 1 1 15,1-2-2-15,1 3-2 16,-2-1 0-16,3-1-1 16,-4 1 0-16,-2 1-2 15,-1-4 3-15,-3-3-1 16,-3-2 1-16,0 0 0 16,-7 0 0-16,-1-4 0 15,1-3-1-15,-3-1 0 16,4 1 3-16,0-1-3 15,-2 3-1-15,-2 1 1 16,1 3-2-16,-5 1 2 0,-1 0-1 16,-3 0 1-1,-5 0 0-15,-3 0 0 0,-7 0 3 16,-4 0-3-16,-2 0 0 16,-7 0-2-16,-3 0 2 15,-3 3 0-15,-3 1 3 16,2-1-3-16,0 3 0 15,0-4 0-15,1 2 0 16,-3-1-1-16,1-1 2 16,-6 1-1-16,-1-1 0 15,-5 1-3-15,-2 2 3 0,-1-1 2 16,-1 2-2-16,0-3 0 16,0 2 0-16,-8-1 1 15,-3-3-1-15,-2 3 0 16,-1-4 1-16,-1 2-1 15,5-2 1-15,4 0-1 16,3 0 0-16,0 0 0 16,3 0 0-16,-2 0 2 15,-1 0-2-15,-4 0 0 16,-1 1 0-16,-5-1-1 16,1 0 1-16,-4 0 0 15,1 0 1-15,-3 0 2 16,2 0-2-16,3 0 1 15,5 0-2-15,0 0 1 16,2 0-1-16,-3 0 2 16,-1 0-2-16,-10 0 2 0,-3 0 2 15,-4 0 10-15,-3 0 2 16,-4 0-1-16,1 0-3 16,-2 0-3-16,2-1-3 15,-3-1-3-15,2 2-2 16,0-2 0-16,-3 0-1 15,0 2 2-15,0 0-2 16,0 0 2-16,0-1-1 16,0 1 3-16,0 0 1 15,0 0-5-15,0 0-3 16,0 0 1-16,0 0-1 16,0 0-1-16,0 0-1 0,0 0-5 15,0 3-1-15,0 12 11 16,-10 4 0-16,0 5 3 15,-2 6-3-15,-1 4 1 16,-1 4-1-16,1 10 0 16,-1 4 2-16,1 3-6 15,3 1 4-15,-1-2-2 16,2-4 2-16,1-2 2 16,-2-1-2-16,3 1 0 15,-3 0 2-15,1-1-2 16,1-1 0-16,6-4-1 15,0-1 1-15,2-3-1 16,-3-1 1-16,2-1 4 0,1 0-4 16,0-1 0-1,0-1 0-15,0 1 0 0,0-5 0 16,0 2 0-16,0-3 0 16,0 0 0-16,0 3 1 15,0-2-1-15,1 0 0 16,2-2 0-16,0-1 0 15,-2-4 0-15,2-1 0 16,-3 1-1-16,0-1 5 16,0-2-7-16,0-1 6 15,0 0-3-15,1-2 1 16,2 1-1-16,-3-2 0 0,1-5-3 16,-1 1 6-16,0-2-4 15,0-1 1-15,0-3 0 16,0-1-4-16,0-2 2 15,0-1 1-15,0 0-3 16,-5-2 4-16,-9 0 1 16,-10 0 5-16,-10 0-5 15,-10 0 0-15,-9-2-1 16,-8-5 0-16,-5 0 2 16,1 2-4-16,3 2 1 15,2 1 0-15,1 2-3 16,1 0 1-16,-1 0 0 15,1 0 0-15,-6 0 3 0,2 0-2 16,-6 0 2 0,-5 0 2-16,-1 0-2 0,-2 0 0 15,1 0 2-15,2-5-2 16,-5 2 0-16,2-5 0 16,-3-1-2-16,4 3 2 15,2 1 0-15,4-2 3 16,-1 2-4-16,5 0 2 15,1 2-1-15,-1-2 0 16,5 4 0-16,1-1 0 16,4 1 0-16,1-2 0 15,5 2 0-15,-1-3 1 16,4 1-1-16,-2 1 0 16,2 0 0-16,0 1 0 0,0 1 0 15,-1 0 0-15,3-2-2 16,-1 2 2-16,5-2 0 15,-2 1 0-15,3-3 0 16,3 2 0-16,-6-5 0 16,3 0 0-16,1 1 0 15,-3-1 0-15,2 0-2 16,-1-2 2-16,2 3-1 16,0 1-2-16,-2 3 1 15,3-4 0-15,0 4-1 16,1-2 1-16,1-1 2 15,0 0-1-15,0 2-1 16,2 0 1-16,2 2 0 16,2-3 0-16,3 3 1 15,5-1 2-15,1 1-2 0,5-2-1 16,0 2 1-16,-4-1 0 16,-1 2-1-16,0 0 1 15,0-2 0-15,-2 0 0 16,-1-1 0-16,1-1 1 15,-1 2 0-15,5 0-1 16,1 0 0-16,3 0-1 16,2 2 2-16,-1 0-2 15,1 0 1-15,-1 0 0 16,-1 0 0-16,3 0-1 0,-3 0 1 16,-1 0 0-1,2 0 0-15,-1 0 0 0,-1 0-2 16,-1 0 2-16,1 0 0 15,0 0-1-15,-1 0-1 16,3 0 2-16,-4 0 0 16,0 0 0-16,-2 0 0 15,1 0-1-15,2 0 1 16,5 0 0-16,-3 0 3 16,4 0-3-16,1-2 0 15,-1 0-2-15,0 2 1 16,0-2 2-16,-3 0-1 15,3-1 2-15,-1 1-1 0,2-1 1 16,-5 0-2-16,3-1 0 16,-6-1 0-16,0 0 0 15,-1 0 0-15,-2 0-1 16,0 2 1-16,-5-1 0 16,5-3 0-16,1 2 1 15,4 2-1-15,1-2 0 16,0 3 1-16,6-1-1 15,2 2 2-15,3-1-2 16,3 1 2-16,-3 1-2 16,3 0 1-16,0-2 0 15,0 2 0-15,0 0 0 0,0 0 1 16,0 0-2 0,-1-2 0-16,-1 2 0 0,-3-2 0 15,3 1 0-15,-5 0 0 16,4-1 2-16,-1 0-5 15,4 1 3-15,-4 1 0 16,3 0 0-16,1-2 1 16,-2 2-1-16,0 0 0 15,0 0 0-15,-1 0 0 16,1 0 0-16,0 0 0 16,1 0 0-16,-3 0-1 15,2-1 1-15,-7-2 1 16,0 0-1-16,0 1 2 0,2-3-2 15,0 0 2 1,0 0 0-16,1-3 5 0,-2-2 2 16,2-5-5-16,-2-4 0 15,2-7-1-15,5-3-1 16,1-9-1-16,0-4-2 16,0-3-1-16,15-1-3 15,4 2-12-15,2 7-20 16,7 8-22-16,1 8-58 15,3 7-84-15,0 2-24 16</inkml:trace>
  <inkml:trace contextRef="#ctx0" brushRef="#br0" timeOffset="55258.7481">24053 10225 55 0,'0'0'63'0,"0"0"-46"0,0 0 28 16,0 0 13-16,0 0 16 15,0 0-5-15,0 0-16 16,0-59-4-16,0 58-5 15,0 1-4-15,0-2-11 16,0 2-4-16,0 0-9 16,0 0-11-16,0 0-5 15,0 3-4-15,-8 16 4 16,-6 10 6-16,-2 8 9 16,-4 9-1-16,2 9-3 15,2 6 0-15,-3 8-3 16,4-1 5-16,-4 4-5 15,6 2-1-15,6 2 2 16,0-2-5-16,3-2 0 0,-2-2 0 16,-1-4 1-1,-3-6 1-15,0 0-5 0,2-4 0 16,-2-4-1-16,4-4 3 16,-3-4 0-16,3-7-3 15,-1-2 1-15,1-5-1 16,3-2 1-16,1-5-2 15,0-2 2-15,1-2-2 16,1-1 2-16,0-3-1 16,0 0 3-16,-2-4-4 0,0 0 1 15,0-8 0 1,1 1 0-16,0-4-7 0,-2 0-20 16,3 0-12-16,-2 0-8 15,-6-2-25-15,-4-16-135 16,-5-10-106-16</inkml:trace>
  <inkml:trace contextRef="#ctx0" brushRef="#br0" timeOffset="55797.4158">22964 10561 153 0,'0'0'17'16,"0"0"7"-16,0 0 27 15,0 0 5-15,0 0 19 16,0 0 5-16,43-41-18 0,-43 41-28 16,0 0-34-16,0 0-3 15,0 13 1-15,-10 14 2 16,-10 8 28-16,-3 7-9 15,-3 2 0-15,-4 6-7 16,1 4-3-16,0 0 3 16,0-5 4-16,4-1-8 15,3-9-6-15,5-4-1 16,3-7 0-16,4-3-1 16,3-8 0-16,4-4-3 15,3-3-2-15,0-5-26 16,0-5-24-16,5 0-39 15,16 0-26-15,7-18-124 16</inkml:trace>
  <inkml:trace contextRef="#ctx0" brushRef="#br0" timeOffset="56102.0533">23101 10577 492 0,'0'0'14'0,"0"0"-8"16,0 0 14-16,0 0 4 16,0 0 6-16,0 0-15 15,7-10-15-15,-7 18 2 16,2 10-2-16,3 7 11 0,1 9 5 16,1 4 0-16,4 5-3 15,-2 5-1-15,3-1-2 16,1-1-2-16,1 0-4 15,0-6-2-15,1 1-1 16,-1-7 0-16,-5-6-1 16,0-4 2-16,-5-4-4 15,0-6-5-15,-1-5-20 16,-3-2-19-16,0-4-71 16,0-3-41-16,-14 0-9 15</inkml:trace>
  <inkml:trace contextRef="#ctx0" brushRef="#br0" timeOffset="56411.4986">22781 10920 359 0,'0'0'32'0,"0"0"-7"15,0 0 34-15,0 0-3 16,0 0 2-16,0 0-20 16,37 0-8-16,-9 0-2 15,7-2-13-15,8 0-7 0,3 1-4 16,2 1-2 0,-1 0-1-16,-2 0-2 0,-2 0-3 15,0 0-19-15,0 0-41 16,2 0-77-16,-4 1-59 15,2-1-51-15</inkml:trace>
  <inkml:trace contextRef="#ctx0" brushRef="#br0" timeOffset="56925.4656">24785 10696 381 0,'0'0'22'0,"0"0"54"16,0 0-2-16,0 0-7 16,0 0-9-16,0 0-30 15,0-6-23-15,0 6-5 16,0 4-7-16,0 14 7 15,0 8 4-15,0 8 3 16,0 3-1-16,0 7 5 16,0 6-1-16,0-2-3 15,0 2-2-15,0-2-2 16,0-5 0-16,0-1-2 16,0-6-1-16,0-4-1 15,-3-2 1-15,-2-5-8 16,3-5-21-16,-5-7-25 15,0-2-20-15,0-5-67 16,-1-6 4-16,-4 0-51 16</inkml:trace>
  <inkml:trace contextRef="#ctx0" brushRef="#br0" timeOffset="57692.1586">24554 10847 286 0,'0'0'9'0,"0"0"9"0,0 0 37 16,0 0 19-16,0 0 9 15,0 0-26-15,4-79-32 16,7 65 2-16,3 2-16 16,3-1 6-16,3-1-12 15,8 1 1-15,2 0-1 16,5 0-2-16,1 5 3 16,3 0 6-16,-2 5-7 15,1 1 0-15,-3 2-3 16,-1 0 3-16,0 0-4 0,-5 4 1 15,-5 7-2 1,-7 4 0-16,-4 0-3 0,-4 9-1 16,-4 1 3-1,-5 5 0-15,0 0 1 0,0-1 0 16,-3-1-1-16,-14-2 1 16,-7-2-1-16,-5-3 1 15,-5-3 8-15,1-6-6 16,2-4-1-16,9-1 2 15,2-6-3-15,7 1 1 16,6-2 2-16,3 0-3 16,3 0 4-16,1 0-1 15,0 0-3-15,0 0 0 16,0 0-4-16,0 0 2 0,4 1 2 16,8 5-1-16,7 0 1 15,5 3-2-15,-1 6 2 16,2 1 0-16,-1 3 0 15,-2 4-1-15,-3 5 0 16,-2 1 1-16,-7-2-1 16,-5 2-3-16,-5-4 4 15,0-3-1-15,0-2 0 16,-12-3 2-16,-10-5 0 16,-6-4 5-16,-6-4-2 15,-3-4 3-15,-1 0-2 16,-5 0 1-16,3 0-2 15,1-1-1-15,5-8-3 0,0 0 0 16,3 0-21-16,-1 4-45 16,-2-1-61-16,0-1-180 15</inkml:trace>
  <inkml:trace contextRef="#ctx0" brushRef="#br0" timeOffset="59938.6447">19643 11943 419 0,'0'0'7'0,"0"0"-7"16,0 0 0-16,0 0 17 15,0 0 36-15,0 0 2 16,82 15-25-16,-32-9-8 15,0 1-15-15,-1 1-3 0,-3 1-4 16,-6 0-7-16,-6 2-73 16,-13-1-116-16,-12-1-51 15</inkml:trace>
  <inkml:trace contextRef="#ctx0" brushRef="#br0" timeOffset="60130.8546">19629 12200 455 0,'0'0'0'0,"0"0"-1"15,0 0 1-15,0 0 35 0,0 0 46 16,0 0-42-16,132 7-31 16,-79-7-8-16,2 0-1 15,4 0-39-15,-4 0-117 16,-3 0-103-16</inkml:trace>
  <inkml:trace contextRef="#ctx0" brushRef="#br0" timeOffset="60515.2615">20052 11894 350 0,'0'0'25'16,"0"0"-23"-16,0 0 0 16,0 0 13-16,0 0 43 15,109 1-10-15,-82 12-19 16,-1 6 10-16,-3 2-12 15,-3 4-8-15,-8 6-11 16,-9 6-5-16,-3 2-3 16,-11 3-1-16,-27 3 1 15,-12-3 8-15,-3-3-5 16,2-5-6-16,6-5-2 0,11-7-15 16,9-3-38-16,9-4-61 15,11-6-17-15,5-3-9 16</inkml:trace>
  <inkml:trace contextRef="#ctx0" brushRef="#br0" timeOffset="61102.461">20644 11801 417 0,'0'0'28'15,"0"0"-19"-15,0 0 23 16,0 0 21-16,0 0-7 15,0 0-15-15,78-53-5 16,-50 47-12-16,10 1 2 16,0 3-2-16,3 2 6 15,2 0-4-15,-5 5-4 0,-3 12 2 16,-7 4-12-16,-3 2-2 16,-12 1 0-16,-4 0 0 15,-6 4-5-15,-3-2 4 16,-10 4-3-16,-19 4 4 15,-4 3 0-15,-4 0 7 16,-1-2-4-16,4-2 0 16,5-2 0-16,4-3 3 15,7-2 1-15,5-1-3 16,2-5 1-16,5 1-3 16,1-2 3-16,2-3-4 15,3 0 4-15,0 0 1 16,0-2-5-16,0-1 5 15,4 0-5-15,3 0 3 16,4 1-4-16,-2-1 2 0,-1 0-2 16,1 2-27-16,-3 0-28 15,-4 3-31-15,-2 1-92 16,0-1-50-16</inkml:trace>
  <inkml:trace contextRef="#ctx0" brushRef="#br0" timeOffset="61575.155">20754 12747 251 0,'0'0'53'0,"0"0"27"16,0 0 43-16,0 0-27 16,0 0-35-16,0 0-32 15,2 0-14-15,-2 0-11 16,0 0-4-16,0 3-5 15,0 10 5-15,0 3 4 0,0 0-4 16,0 1 5 0,0-2-4-16,17 1 4 0,8-2 2 15,9-6 1-15,5-3-1 16,4-5-4-16,-4 0 0 16,-4-1-1-16,-8-11 1 15,-8-5 0-15,-9-3 0 16,-9-3 11-16,-1-4-13 15,-4 2-1-15,-18 5 0 16,-8 5-4-16,-3 8 1 16,-4 5 1-16,-2 2-39 15,1 4-91-15,-2 11-186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2T11:21:30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24036 2806 76 0,'0'0'0'15,"0"0"-6"-15,0 0 0 16,0 0 6-16,0 0-10 15,0 0 4-15,0 0-28 16</inkml:trace>
  <inkml:trace contextRef="#ctx0" brushRef="#br0" timeOffset="1188.2669">23444 2417 258 0,'0'0'73'16,"0"0"41"-16,0 0 16 16,0 0-38-16,0 0-19 15,0 0-24-15,13-38-5 16,-13 38-26-16,0 0-14 16,0 0-4-16,0 0-3 15,0 10-4-15,0 7 7 16,0 11 10-16,0 4 4 0,0 6-5 15,-6 5-4 1,-1 5 2-16,4 1-4 0,-3-2-3 16,2-4 3-16,4-4-2 15,0-6 0-15,0-6-1 16,0-4-1-16,0-6 1 16,0-7-7-16,0-4-11 15,0-4-3-15,0-2 0 16,0 0 19-16,0-2 2 15,4-21-1-15,10-10-5 16,1-9-7-16,4-5 6 16,1-3 2-16,-7 2 5 15,-2 7 0-15,0-1 0 16,-2 7 4-16,-2 5-1 16,0 1 4-16,0 5 3 0,2 5 6 15,-3 1-5-15,3 4-5 16,0 1 4-16,-2 3-2 15,0 2-4-15,0 5-2 16,0-1 0-16,0 2-2 16,2 1 0-16,-5 1-2 15,3 0-3-15,2 0-3 16,1 12 0-16,1 9 6 16,-1 6 1-16,2 3-2 15,-5 2 0-15,-2 2 2 16,0 2 1-16,-2-5 0 15,-3 0 0-15,0-6-1 16,0-4 1-16,0-7-1 16,0-7 0-16,0-2 1 0,0-5 0 15,0 0 0-15,0 0 5 16,0 0 6-16,0-13 1 16,0-13-8-16,2-7-4 15,5-4 0-15,4 2 2 16,4 2-1-16,-1 4-1 15,-2 7 0-15,4 5 1 16,-5 2-1-16,-1 7 0 16,1 3 0-16,-4 5 0 15,-1 0 0-15,1 0-5 16,2 0-3-16,-1 15-1 0,6 7 5 16,-1 6-1-1,0 3 4-15,-2 3 1 0,-1 0 0 16,-2-1 1-16,0 0-1 15,-6-4 0-15,1-6 0 16,2 0-1-16,-4-6-4 16,4-1-32-16,-3-3-6 15,5-1-15-15,4-2-19 16,4-5-72-16,7-5-71 16</inkml:trace>
  <inkml:trace contextRef="#ctx0" brushRef="#br0" timeOffset="1625.8756">24073 2683 369 0,'0'0'126'0,"0"0"-100"16,0 0 43-16,0 0 0 16,0 0-32-16,0 0-11 15,-3-5-19-15,3 5-5 16,14-4 3-16,6-2 1 15,3-3-1-15,-1-4-5 16,1-3 0-16,-9 0 5 16,-3-2-3-16,-5 0 1 15,-5 1-2-15,-1 5 2 16,0 2 7-16,0 4 3 16,-4 2-5-16,-9 3-8 0,-1 1 0 15,-3 0 0 1,-1 5-4-16,-2 13 3 0,2 2 0 15,2 2-1-15,5 4-3 16,2 1 4-16,4-1-2 16,5-2 0-16,0-4-2 15,0 2 1-15,17-4 4 16,5-5 2-16,0 1 0 16,7-6-2-16,8-1-5 15,1-7-12-15,3 0-28 16,2-4-32-16,-4-14-45 15,-5-6-24-15,-4-8-9 16,-5-7 44-16</inkml:trace>
  <inkml:trace contextRef="#ctx0" brushRef="#br0" timeOffset="1859.0618">24493 2515 91 0,'0'0'178'0,"0"0"-126"16,0 0 95-16,5-91-29 16,-5 83-38-16,0 5-14 15,0 3-15-15,0 0-14 16,0 0-21-16,0 0-16 15,0 4-11-15,0 13 4 16,0 9 7-16,0 3 9 16,0 6-2-16,0 2-1 15,0 4 0-15,0-1-5 16,0-1-1-16,0-4 1 0,5-3-1 16,5-5 0-1,-1-2-20-15,0-4-35 0,-3-4-15 16,1-6-65-16,-3-7-132 15</inkml:trace>
  <inkml:trace contextRef="#ctx0" brushRef="#br0" timeOffset="2554.9746">24421 2690 419 0,'0'0'101'16,"0"0"-53"-16,0 0 47 0,0 0-37 15,0 0-38-15,0 0-17 16,20-9 0-16,18 9-1 16,14 0 1-16,9-2-3 15,5 1-15-15,-5 1-4 16,-12 0-14-16,-15 0-1 16,-20 0 31-16,-11 0 3 15,-3 0 5-15,0 0 9 16,-11 0-2-16,-9 0 9 15,-1 0 2-15,1 8-1 16,7 0-12-16,6 0-4 16,2-1-6-16,5 0-3 15,0 2-5-15,0-1 6 16,0 2-2-16,19-3 4 16,6 0 5-16,4 2-1 0,2 0-4 15,-1 0 2-15,-12 1-2 16,-5 1-2-16,-6-2-4 15,-2-1 5-15,3-2 1 16,-3-3 0-16,2-1 2 16,6-2 0-16,6 0 6 15,8-4 1-15,5-12 0 16,1-3-4-16,-4-6-1 16,1-5 2-16,-5-10-2 15,0-10-3-15,-1-6-1 16,-6-4 4-16,-5 3-4 15,-1 7 0-15,-7 8 1 0,-4 12 8 16,-1 10-1 0,0 12 16-16,0 5-10 0,0 3-13 15,-5 3-1 1,-21 22-11-16,-3 10 8 0,0 10 0 16,2 3 0-16,10-1 1 15,6 5 0-15,6-6-1 16,5-2 1-16,0-3-4 15,1-7 6-15,12-6-1 16,2-1-1-16,4-11-26 16,3-1-5-16,5-6-30 15,7-5-11-15,12-4-100 16,12 0-32-16,1-9-35 0</inkml:trace>
  <inkml:trace contextRef="#ctx0" brushRef="#br0" timeOffset="2906.3004">25557 2659 364 0,'0'0'50'0,"0"0"38"16,0 0-20-16,0 0-35 15,0 0-5-15,0 0 14 16,-90 75-15-16,77-48-8 16,7-1-7-16,6-2-5 15,0-2-1-15,0-2 0 16,14-7-1-16,6 0 3 15,10-6-2-15,5-5 10 16,-1-2-3-16,-1 0-1 0,-3-22-1 16,-5-8 3-16,-2-3-5 15,-9-4-7-15,-8 0-2 16,-5 6 2-16,-1 1 2 16,0 10-3-16,-3 4 0 15,-4 6 0-15,-2 4-1 16,-2 3-2-16,0 1-9 15,-3 2-26-15,-1 0-16 16,-4 10-27-16,2 6-38 16,2-2-156-16</inkml:trace>
  <inkml:trace contextRef="#ctx0" brushRef="#br0" timeOffset="3188.3141">25872 2636 496 0,'0'0'59'0,"0"0"6"15,0 0 30-15,0 0-47 16,0 0-32-16,0 0-16 16,14 8 0-16,-5 19 1 15,4 3 7-15,2 2-1 16,5 1-4-16,4-1 1 15,3-2-2-15,-2-4-1 0,-4-3-2 16,-1-5 0-16,-3-6-18 16,-3-1-19-16,-3-6-18 15,1-5-42-15,-5 0-85 16,1-5 25-16,4-17-51 16</inkml:trace>
  <inkml:trace contextRef="#ctx0" brushRef="#br0" timeOffset="3378.5041">26200 2678 145 0,'0'0'156'0,"0"0"-4"16,0 0-31-16,0 0-58 16,0 0-33-16,0 0-27 15,-48 8 0-15,14 25 18 16,-1 1-5-16,5 2-12 0,1-1 0 16,0-1-3-1,5-1 1-15,-1-4-2 0,5-1-5 16,5-5-45-16,6-5-15 15,5-4-128-15,4-8-18 16</inkml:trace>
  <inkml:trace contextRef="#ctx0" brushRef="#br0" timeOffset="3651.5774">26272 2491 473 0,'0'0'62'0,"0"0"18"16,0 0 11-16,0 0-40 15,0 0-44-15,0 0-7 16,1 21-14-16,-1 10 14 16,0 8 6-16,0 3-2 15,0-1-2-15,0-4-2 16,0-3 1-16,-5-4-2 15,-1-2 1-15,2-8-40 16,-1-1-33-16,5-8-40 16,0-6-85-16,0-5-47 15</inkml:trace>
  <inkml:trace contextRef="#ctx0" brushRef="#br0" timeOffset="3838.2116">26457 2378 468 0,'0'0'21'0,"0"0"19"15,0 0 33-15,0 0-5 16,0 0-26-16,0 0-38 16,6-36-4-16,-6 36-22 15,4 0-49-15,6 0-175 16</inkml:trace>
  <inkml:trace contextRef="#ctx0" brushRef="#br0" timeOffset="4616.8854">26853 2371 519 0,'0'0'50'0,"0"0"-44"16,0 0 7-16,0 0 0 16,0 0 7-16,-14 89 18 15,3-47 5-15,-2 7-24 16,3 5-2-16,0 0-11 0,7 0 3 16,-1-10-6-16,4-3-1 15,0-11 0-15,0-9 0 16,0-4 0-16,0-10-2 15,0-4 3-15,0-3-1 16,0 0 6-16,0-6 7 16,0-16-6-16,3-10-9 15,-2-1-3-15,-1 2 1 16,0 6 0-16,0 9 1 16,0 7-3-16,-8 8 0 15,-12 1-4-15,-4 0 8 16,-5 14-5-16,0 4 4 0,9 2-1 15,8 0-3 1,3-1 5-16,8 0 0 0,1-2 0 16,0-3 0-16,4-2 0 15,19 0 0-15,6-2 8 16,5-8-3-16,8-2 4 16,5 0-6-16,1-5 1 15,-4-14-1-15,1-6-1 16,-6-6 2-16,-5-1-3 15,-6 0-1-15,-8 4 1 16,-6 1-1-16,-7 6 1 16,-4 5-1-16,-3 4-1 15,0 8 1-15,0 4-1 16,-14 0 0-16,-11 2-4 16,-1 16 2-16,-1 8-2 0,2 1 2 15,10 2-2-15,2 0 4 16,9-2 1-16,4-1-1 15,0-3 0-15,0-7 1 16,12-1 1-16,5-3 3 16,4-3 6-16,7-3 5 15,6-2 2-15,0-4-6 16,-2 0-9-16,-2 0 3 16,-6 0-3-16,-4 0-4 15,-6-2-3-15,-8 0-22 16,-5-1-11-16,-1 1-26 15,0 2-60-15,-1-3-237 16</inkml:trace>
  <inkml:trace contextRef="#ctx0" brushRef="#br0" timeOffset="5157.7343">27208 2904 162 0,'0'0'75'0,"0"0"-12"16,0 0 35-16,0 0-18 16,0 0-34-16,0 0-16 15,96-56 11-15,-79 41-15 16,0-5-15-16,1-2-1 0,0-5-6 16,-3 1 3-16,-1-3-7 15,0-1 3-15,-3 0-3 16,-2 2 0-16,-2 0 0 15,-2 0 7-15,-1 4-6 16,-2 4 4-16,-2 0 0 16,0 4-5-16,0 4 10 15,0 7-10-15,0-1-5 16,0 6 1-16,-2 0-4 16,-9 0 6-16,-8 7 1 15,-1 9 0-15,3 5-2 16,3-1 3-16,3 3-4 0,5 2 4 15,5 3-5 1,1 0 5-16,0 3 0 0,0-2 0 16,5 0 2-16,5-2 7 15,0-2-2-15,-3 2-4 16,0-6 3-16,-4 2-4 16,0-2-2-16,-3-3 2 15,0 1-2-15,0-1 2 16,-16-7-2-16,-11 1 2 15,-4-2-1-15,-10-3-1 16,-4-2-5-16,-3-2-33 16,-1-1-41-16,2-2-110 15,9 0-42-15</inkml:trace>
  <inkml:trace contextRef="#ctx0" brushRef="#br0" timeOffset="6674.6782">27661 2426 448 0,'0'0'0'0,"0"0"0"15,40-84 14-15,-38 58 45 0,-2 1-11 16,0 0-20 0,-1-1-11-16,-24-3-14 0,-10-2 1 15,-12-3-1-15,-11-1-3 16,-8 1 1-16,-2 3 3 16,-3-2-4-16,-3 5 0 15,-4 0 1-15,-4 4-1 16,0-2 0-16,1 6-2 15,4 0 2-15,-5 4 1 16,4 1-1-16,0 3 0 16,3 3-4-16,-7 0 1 15,1 0-2-15,-5 0-6 16,-5-1-8-16,0 2 13 0,-4 1 1 16,2 2 5-1,3 0-4-15,5 1 1 0,-1 1-5 16,9 0 0-1,2 1 4-15,2 2 1 0,-1 0-1 16,5 0 3-16,4 0 1 16,1 0 0-16,9 3 4 15,0 2-9-15,1 2 7 16,1 0-3-16,1 0 2 16,-1 2-1-16,2 2 3 15,-1 0-2-15,2-3 1 16,-6 3-2-16,-1-3 0 15,-6-2 0-15,-5 1 0 16,-4-4 1-16,-1-3-1 0,0 0-2 16,3 0 2-16,3 0 2 15,8 0 3-15,0 0-5 16,5 0-1-16,1 0 1 16,4 4 5-16,2 3-2 15,4 2-1-15,4 5 3 16,2 0-4-16,-2 5-1 15,2 3 0-15,-3 4 0 16,5 1 3-16,-4 3-6 16,3 3 7-16,1 1-3 15,4-1 1-15,3-3-1 16,5-2-1-16,2 1 3 16,1-1 0-16,5-1-3 0,2-1 0 15,6-1 2 1,-3-2-5-16,7 5 7 0,2-2-1 15,1 1 3-15,0-1-4 16,0 4 4-16,0 0-2 16,0 2-4-16,4 5-1 15,13 3 1-15,3 0 1 16,7 0 1-16,4-3 4 16,5-5-5-16,4-3 4 15,5-1 1-15,5-4 2 16,2 2-1-16,0-2-1 15,7-3-1-15,0 1-1 16,6-2 1-16,7 2-2 16,5-3-1-16,-2 0 0 0,1-3-1 15,-1-3 2-15,2 0-1 16,1-3 2-16,7-2-1 16,2 1 5-16,5-1-4 15,4 1-1-15,2 1 0 16,-1 2-2-16,-5-1 1 15,-2-1 3-15,1 0-2 16,-2 0-3-16,2-1 4 16,-1 3-3-16,0-3-1 15,-5 3-1-15,-1-1 1 16,-2-1 2-16,1-1-2 16,-1-2 0-16,0 0 1 15,1 0 0-15,2-4-1 0,1 1 0 16,1-2 0-16,-3-1 4 15,-2 2-3-15,-4-2-1 16,-2-1 0-16,-3 0 6 16,-6 0 2-16,-4-1 4 15,0-9-1-15,-5-2-1 16,2 3-9-16,-1 1 0 16,-1 2 1-16,-6-2-2 15,-5-1 4-15,-9 1 2 16,-4-4 5-16,-5 1 6 15,1-6-1-15,-3-1 5 0,-2-8-1 16,6-6-15-16,1-5 2 16,-2-1 3-16,-2-4-6 15,-2 0-2-15,-9 0-1 16,-5-2 7-16,-8-4-3 16,-4-6-1-16,0-5-4 15,-7-4 1-15,-11 1 0 16,-6 4-1-16,-5 6-1 15,-5 2 0-15,-10 7-5 16,-15 1-29-16,-19 7-3 16,-19 2-14-16,-20 5-14 15,-25 4-31-15,-14 6-63 16,-7 7-58-16</inkml:trace>
  <inkml:trace contextRef="#ctx0" brushRef="#br0" timeOffset="7278.4214">25513 3036 288 0,'0'0'27'0,"0"0"14"16,0 0 43-16,0 0 27 15,0 0-31-15,0 0-25 16,3-38-26-16,-3 38-28 0,0 0-1 16,2 13-7-16,1 10 7 15,3 11 3-15,0 8 12 16,-2 2 0-16,6 6 1 15,-2-1 11-15,3-3-1 16,-1 0-7-16,2-8-14 16,0 2-2-16,-7-5 2 15,4-2-5-15,-6-3 2 16,1-1-2-16,4-3 2 16,-4-4-1-16,2-3 1 15,3-5-2-15,-6-1 0 16,4-3 0-16,-2-4-8 15,-3 0-16-15,2-1-14 0,-1-1-6 16,-3-2-25-16,2-2-12 16,2 0-104-16,0 0 6 15</inkml:trace>
  <inkml:trace contextRef="#ctx0" brushRef="#br0" timeOffset="7675.9125">25431 3594 465 0,'0'0'44'15,"0"0"-32"-15,0 0-5 0,0 0 34 16,0 0 6 0,0 0 8-16,17 69-17 0,0-44-6 15,5 1-9-15,-2 2-4 16,3 0-7-16,2-7 5 15,0 1-8-15,-3-7-2 16,5-2 3-16,-3-6 0 16,2-6 4-16,5-1 4 15,-1 0 10-15,5-20-4 16,5-5-11-16,-1-3 0 16,-2-4-8-16,-5 6 1 15,-6 2-5-15,-9 3 4 16,-3 5-1-16,-3 2-2 15,-3 2-2-15,-6 5 0 0,1-2-3 16,-2 5-12 0,2-1-18-16,-3 2-20 0,3-2-19 15,-3 1-14-15,0 1-78 16,0-7-213-16</inkml:trace>
  <inkml:trace contextRef="#ctx0" brushRef="#br0" timeOffset="9057.4821">26390 3640 192 0,'0'0'49'0,"0"0"42"16,0 0 17-16,0 0-7 16,0 0-26-16,0 0-16 15,-1-25-10-15,1 25-10 16,0-2-2-16,0-2-2 0,0 1-8 16,1-2-5-1,12-2-7-15,5 1-5 0,5-2-7 16,2 2 1-16,3 1-4 15,-5 4 3-15,2 1-3 16,-5 0 0-16,1 0-1 16,-1 1 1-16,-5 10-5 15,1 2 0-15,-9 3 0 16,-1 4 1-16,-2 1-3 16,-4-1 4-16,0 1-5 15,0-2 5-15,-14-1-1 16,-5-2 1-16,1-5 1 15,4-2-1-15,-1-5-2 16,7-1 4-16,3-3 1 0,4 0 0 16,1 0 2-16,0 0 0 15,0 0 2-15,0 0-4 16,0 0-2-16,0 0 0 16,0 0-1-16,14 1-4 15,7 6 6-15,7 4 1 16,2 3-2-16,-1 2 1 15,-5 3 1-15,-5 3-4 16,1 0 2-16,-6 0-3 16,-6-1 1-16,-3-4-1 15,-5-2 2-15,0-1-2 16,0-4 1-16,-7-2 3 16,-15-5-3-16,-10-1 4 0,-7-2 7 15,0 0 0-15,2 0-7 16,6-2 4-16,3-5-4 15,6 3 3-15,4-1-3 16,7 2 0-16,3 1-4 16,2-2-14-16,3 0-21 15,3 3-8-15,0-3-29 16,8-2-58-16,12-5-244 16</inkml:trace>
  <inkml:trace contextRef="#ctx0" brushRef="#br0" timeOffset="9306.4409">26915 3799 641 0,'0'0'47'0,"0"0"-45"16,0 0 39-16,0 0 25 15,0 0-15-15,0 0-22 16,0 0-6-16,0 0-10 15,0 0-5-15,1 0-7 16,-1 0-1-16,0 0 0 16,0 0-10-16,5 0-34 15,4 0-29-15,13 0-3 0,8-6-62 16,6-8-194-16</inkml:trace>
  <inkml:trace contextRef="#ctx0" brushRef="#br0" timeOffset="9673.8594">27092 3638 581 0,'0'0'34'0,"0"0"-32"16,0 0 54-16,0 0 15 16,0 0-24-16,0 0-21 15,-5-9-14-15,6 9-12 16,23 0-1-16,6-2 1 0,8 2 0 15,-4 0-6 1,-11 0 1-16,-11 0 1 0,-6 0 0 16,-4 7-7-16,-1 7 4 15,-1 4 1-15,0 7 4 16,0 3 2-16,0 4 2 16,-1 2 0-16,-6 1 5 15,0-4-4-15,2 1 0 16,-1-2-3-16,2-3 3 15,1-3-2-15,3-6-1 16,0-2 0-16,0-5-21 16,0-1-45-16,14-3-47 15,10-7-108-15,4 0-139 16</inkml:trace>
  <inkml:trace contextRef="#ctx0" brushRef="#br0" timeOffset="10038.4273">27482 3828 613 0,'0'0'43'16,"0"0"-43"-16,0 0 7 15,0 0 39-15,0 0-9 16,0 0-23-16,-1-12-14 16,1 5 3-16,10-3 3 15,2 0-6-15,2-3-13 16,-1-2 4-16,-6 2 1 15,-4 0 7-15,-3 2 2 0,0 5 0 16,0 1 6 0,0 4-4-16,-3 1 0 0,-8 0-3 15,-4 0-1-15,-2 9-2 16,-1 7 2-16,0 2-3 16,4 1 2-16,3 2 1 15,2 2-2-15,5-3 3 16,1 0 0-16,3-2-2 15,0-3 0-15,0-3-39 16,10-4-30-16,7-6-35 16,8-2-50-16,2 0-28 15</inkml:trace>
  <inkml:trace contextRef="#ctx0" brushRef="#br0" timeOffset="10060.3605">27482 3828 106 0</inkml:trace>
  <inkml:trace contextRef="#ctx0" brushRef="#br0" timeOffset="10303.9725">27482 3828 106 0,'96'-30'139'0,"-96"27"-2"0,0 3-32 0,0 0-84 0,0 0-21 0,0 9 0 15,0 10 4-15,0 2 28 16,1-1-14-16,5 0 8 16,2-5 0-16,-3-3-11 15,1-5-5-15,-3-5 4 16,3-2 11-16,8 0 21 16,2-10 13-16,9-11-39 15,3-4 2-15,1-4-11 16,3-4-7-16,-1 5 2 15,-7 5-6-15,-4 7 1 16,-9 9-2-16,-8 3 1 0,-3 4-6 16,0 0-30-16,0 0-35 15,0 2-61-15,0 13-67 16,-9 2-11-16</inkml:trace>
  <inkml:trace contextRef="#ctx0" brushRef="#br0" timeOffset="10866.9141">26479 4371 305 0,'0'0'108'15,"0"0"-98"-15,0 0 29 16,0 0 68-16,0 0-18 16,0 0-29-16,-1-5-14 15,1 4-12-15,0-1-11 16,4-2-11-16,17 1-11 16,11 0-1-16,5 3-7 15,4 0-48-15,-6 0-16 0,-6 5-48 16,-10 6-61-16,-12 3-23 15,-7-1 83-15</inkml:trace>
  <inkml:trace contextRef="#ctx0" brushRef="#br0" timeOffset="11023.2289">26595 4457 68 0,'0'0'93'0,"0"0"-23"16,0 0 8-16,0 0 5 16,0 0 16-16,0 0-14 15,-30 8-26-15,30-8-17 16,0 0-18-16,4 0-24 15,22 0-1-15,9 0 0 16,12 0-84-16,1-4-107 0,-6-7-107 16</inkml:trace>
  <inkml:trace contextRef="#ctx0" brushRef="#br0" timeOffset="11248.4355">26813 4296 570 0,'0'0'0'0,"0"0"2"16,0 0 1-16,0 0 22 16,0 0-23-16,0 0 3 15,11 30 11-15,-2-5 3 16,-2 2-10-16,-4 1 0 0,-3-1-2 16,0-2-2-16,0 1 0 15,-10-4-3-15,-8-3-2 16,2-1-36-16,-2-5-32 15,4-4-97-15,8-9-71 16</inkml:trace>
  <inkml:trace contextRef="#ctx0" brushRef="#br0" timeOffset="11737.4537">27025 4270 534 0,'0'0'17'0,"0"0"-17"0,0 0-15 16,0 0 15-16,0 0 40 16,0 88-17-16,0-45 0 15,0 2 1-15,0-4-10 16,0 1-8-16,0-6 0 16,0-5-6-16,0-6 2 15,0-7-2-15,0-7-11 16,0-5-25-16,0-6-31 15,0 0-32-15,0-6 78 16,0-18-83-16,0-11 28 16,0-6 27-16,0-8 19 15,0 1 13-15,0 6 13 0,0 5 4 16,0 14 64-16,-2 9 29 16,-8 7-16-16,-3 3-31 15,-2 4-17-15,-1 0-6 16,-3 4-8-16,-1 12 6 15,1 5-5-15,7 2-5 16,4-2 1-16,3-2 8 16,3-1-1-16,2-7-9 15,0-1-5-15,0-3 1 16,12-3-1-16,8 0 1 16,11-2 6-16,7-2-12 15,10 0-13-15,3 0-47 16,-3 0-87-16,-2-8-20 15,-6-5-70-15</inkml:trace>
  <inkml:trace contextRef="#ctx0" brushRef="#br0" timeOffset="12224.9301">27301 4395 574 0,'0'0'1'0,"0"0"0"16,0 0 17-16,0 0 10 0,0 0-16 15,0 0-1-15,0 8 1 16,0-8 0-16,0 0-10 15,10 0 6-15,4 0-1 16,1-8-5-16,-1-4 3 16,-4 1-3-16,-8 0 2 15,-2 1-2-15,0 5 4 16,0 0-3-16,0 3-3 16,-5 2 0-16,-10 0-1 15,-4 0-2-15,-1 7-1 16,0 8 3-16,5-2 1 15,2 3-5-15,4 0 2 0,2-2-1 16,3 2 1 0,4-2 2-16,0 2-2 0,0-2 2 15,4 0 1-15,12-2-3 16,8-2-3-16,4-3-28 16,1-6-66-16,3-1-80 15,-3 0-4-15</inkml:trace>
  <inkml:trace contextRef="#ctx0" brushRef="#br0" timeOffset="12555.0132">27496 4361 381 0,'0'0'35'16,"0"0"-27"-16,0 0 10 0,0 0-13 16,0 0 16-16,0 0 26 15,0 61-28-15,0-37 2 16,0-2-8-16,0-1-1 15,0-1-3-15,0-1-3 16,1-9-2-16,7-2-1 16,-3-3 3-16,2-5 3 15,2 0 37-15,5-1 14 16,5-18-22-16,6-4-16 16,2-5 4-16,2-6-17 15,-3 3 3-15,-2 4-8 16,-7 6-1-16,-7 9 2 15,-2 3-4-15,-3 6-1 16,-5 3-3-16,0 0-20 0,0 0-46 16,0 3-50-1,-9 20-51-15,-16 7 81 0,-10 5-69 16</inkml:trace>
  <inkml:trace contextRef="#ctx0" brushRef="#br0" timeOffset="12924.063">27286 4766 518 0,'0'0'27'0,"0"0"20"16,0 0 51-16,0 0-26 15,0 0-26-15,0 0-21 16,45 0-20-16,-10 0-5 15,4 0-1-15,-2-3-6 16,-8 3-27-16,-8 0-10 16,-10 0-16-16,-9 0-29 15,-2 0-60-15,-4 0 54 16,-19 0 95-16,-4 3 1 16,3 1 1-16,7-1 4 15,8-1 9-15,8 0 12 16,1-2 17-16,0 0 28 15,0 0 3-15,0 1-26 0,14 3-6 16,19-3 0-16,12 2-26 16,8-1-17-16,2-2-7 15,-3 0-107-15,-14-4-288 16</inkml:trace>
  <inkml:trace contextRef="#ctx0" brushRef="#br0" timeOffset="14876.9232">23381 4569 212 0,'0'0'18'15,"0"0"-18"-15,0 0-2 16,0 0-1-16,0 0-6 15,0 0-23-15,0 0 1 16,63-6-74-16</inkml:trace>
  <inkml:trace contextRef="#ctx0" brushRef="#br0" timeOffset="15185.5735">24445 4591 358 0,'0'0'0'0,"0"0"-71"16,0 0 7-16,0 0 64 15,0 0-3-15,0 0 3 16,-6-1-25-16,6 1-66 16</inkml:trace>
  <inkml:trace contextRef="#ctx0" brushRef="#br0" timeOffset="15440.4358">25458 4655 360 0,'0'0'0'0,"0"0"-55"16,0 0-112-16,0 0 127 16,0 0-40-16</inkml:trace>
  <inkml:trace contextRef="#ctx0" brushRef="#br0" timeOffset="17118.1251">22513 3576 74 0,'0'0'31'16,"0"0"-29"-16,0 0 16 15,0 0 44-15,0 0-8 16,0 0 12-16,36-19-16 16,-31 15 6-16,1 1 6 0,1-1-12 15,2-2-13 1,2 3-11-16,1-2-5 0,2 3-9 16,6 0-4-16,2 2-1 15,0 0-1-15,5 0 1 16,-1 18-1-16,3 5-3 15,-1 6 1-15,0 2-2 16,-3 3 4-16,-3-4-4 16,-7-5-2-16,-3-2-2 15,-7-8-1-15,-1-3 3 16,-4-6 4-16,0-4-4 16,0-2 0-16,0 0 3 15,0 0 8-15,0-2 7 0,0-16-6 16,-8-9-9-1,5-6-2-15,3-7-1 0,0-1-5 16,14 5 3-16,3 7-3 16,3 11 5-16,-6 8-1 15,0 9-3-15,2 1 2 16,-2 0-1-16,2 7-5 16,3 8 0-16,-4 3 4 15,4 2 2-15,-7-1 1 16,-1-6 1-16,-5-5 0 15,-1-4 0-15,-4-2-2 16,-1 0-3-16,1-2 2 16,-1 0 3-16,2 0 0 15,0 0 5-15,1 0-4 0,-3 0-1 16,2 0-4 0,3 0 0-16,8 0 0 0,1 2 1 15,7 1 1-15,7 1 0 16,2-2 2-16,1-2-1 15,3 0 0-15,-2 0 1 16,-5 0-8-16,-4-2-11 16,-8-7 7-16,1 1 9 15,-9-2 2-15,-7 2 1 16,0-2 2-16,0 2 4 16,0 1-6-16,0 2 2 15,-5 1-2-15,0 3 1 16,2 1 2-16,-1 0 0 0,-3 0-3 15,-6 6 0 1,2 8 0-16,-3 4 0 0,3 0 0 16,2-4 0-16,5 2-2 15,2-2 1-15,2 1 1 16,0-2 0-16,0-2-9 16,15-2 7-16,6-2-13 15,6-4-20-15,7-3-37 16,2 0-38-16,-1-3-55 15</inkml:trace>
  <inkml:trace contextRef="#ctx0" brushRef="#br0" timeOffset="17340.328">23647 3421 436 0,'0'0'29'0,"0"0"1"15,0 0 26-15,0 0-12 16,0 0-37-16,0 0-7 15,0 10-9-15,0 13 9 16,7 3 6-16,-1 1-1 16,1-2 0-16,0 2 0 15,3-2-3-15,1-1 0 16,0-3-2-16,-2-4-10 16,-2-4-70-16,-4-6-32 15,-3-3-25-15,0-4-116 16</inkml:trace>
  <inkml:trace contextRef="#ctx0" brushRef="#br0" timeOffset="17933.6088">23558 3631 452 0,'0'0'24'0,"0"0"-24"16,0 0 0-16,0 0 25 16,0 0 14-16,0 0-38 15,37-2 11-15,2 0-4 16,16-1-8-16,0-2-2 15,-3 1-30-15,-14 0 1 16,-17 2 10-16,-12 1 21 16,-7 1 7-16,-2 0 29 15,0 0-5-15,0 0-19 0,-11 3-1 16,-1 7 6-16,1 0-7 16,5 0-6-16,5 0-4 15,1-4-2-15,0 0 0 16,7-1-8-16,16 0 10 15,7-5 5-15,7 0 0 16,3 0-5-16,-7-8-9 16,-4-5 9-16,-9-1 3 15,-8 0-1-15,-3-1 0 16,-4 2 7-16,-2 1-1 16,2-4-7-16,-4-2-1 15,3-1-2-15,-1-3-9 16,1-1-5-16,-3-4-5 15,1-2-5-15,-2-1 6 16,0 0 17-16,0 5 3 0,-9 3 4 16,-2 9 25-16,3 6 12 15,3 1-21-15,2 6-1 16,2 0-19-16,-6 6 0 16,-6 14-7-16,-1 9 6 15,3 2 0-15,5 3-1 16,6 0 0-16,0-2 1 15,5-2 1-15,10-3 0 16,4-1-4-16,2-4-28 16,5-4-36-16,3-7-67 15,3-7-37-15</inkml:trace>
  <inkml:trace contextRef="#ctx0" brushRef="#br0" timeOffset="18306.6287">24263 3497 534 0,'0'0'0'16,"0"0"-27"-16,0 0 26 15,0 0 1-15,0 0 0 16,-18 88 2-16,18-73 4 16,6-2-6-16,6-5 4 15,3-5-4-15,1-3 7 16,2 0 3-16,5-2-5 15,1-14-3-15,2-5 2 0,-4 1-3 16,-4 1 1-16,-4 5 0 16,-6 6 0-16,-3 5 7 15,-3 3 2-15,-2 0-9 16,1 0-2-16,5 0-10 16,1 1 5-16,5 11 5 15,6-2 6-15,6-1 5 16,5-1 12-16,5-3-8 15,5-3-3-15,1-2-8 16,-2 0 1-16,-3 0-5 16,3 0 0-16,-8-2-9 15,-2-3-18-15,-8 2-64 0,-9 3-76 16,-11 0-27 0</inkml:trace>
  <inkml:trace contextRef="#ctx0" brushRef="#br0" timeOffset="18971.2124">21705 4600 157 0,'0'0'0'0,"0"0"-16"0,0 0-75 16,0 0 91-16,0 0 37 15,0 0-37-15,1-4-7 16,-3 4-70-16</inkml:trace>
  <inkml:trace contextRef="#ctx0" brushRef="#br0" timeOffset="22939.8974">23389 4643 97 0,'0'0'21'0,"0"0"6"16,0 0 27-16,0 0-5 15,0 0-8-15,0 0-17 16,0 0-7-16,-1 1-10 16,1 0-7-16,0 2-1 15,0 0-3-15,0 2-5 16,0 3-51-16,4-1-21 16,7 0-66-16</inkml:trace>
  <inkml:trace contextRef="#ctx0" brushRef="#br0" timeOffset="23773.2327">25034 5038 308 0,'0'0'58'0,"0"0"-53"16,0 0-5-16,0 0 36 15,0 0 26-15,0 0-23 16,1 0-19-16,-1 0 0 15,1 0-8-15,-1 0-2 0,0 0 0 16,0 0-1-16,0 0 1 16,0 0-6-16,0 0 0 15,0 0-4-15,0 0 2 16,0 0-1-16,0 0-1 16,0 0 0-16,0 0-1 15,2 0 1-15,-2 0 1 16,0 0-1-16,0 0 1 15,0 0-2-15,0 0 2 16,0 0-1-16,0 0 0 0,0 0 0 16,0 0 0-1,0 0 0-15,0 0 0 0,0 0 0 16,0 0 0-16,0 0 0 16,0 0 0-16,2 0-1 15,-2 0 1-15,0 0-1 16,0 0 0-16,0 0 2 15,0 0-3-15,0 0 4 16,0 0-2-16,0 0 0 16,0 0 0-16,0 0 0 15,0 0 0-15,0 0 0 16,0 0 1-16,0 0-1 16,0 0 1-16,0 0-1 15,0 0 0-15,0 0 4 16,0 0-3-16,0 0-1 15,0 0-3-15,0 0-3 16,0 0-13-16,3 0-61 0,-1 0-82 16,-2 0-22-16</inkml:trace>
  <inkml:trace contextRef="#ctx0" brushRef="#br0" timeOffset="27321.3898">25079 6159 3 0,'0'0'32'16,"0"0"12"-16,0 0-24 15,0 0-18-15,0 0 3 16,0 0-5-16,0 0 3 0,84-6-3 16,-47 6 0-1,8 0 0-15,13 0-2 0,5 4 1 16,8 0-6-16,1 3-24 16,-1-2-37-16</inkml:trace>
  <inkml:trace contextRef="#ctx0" brushRef="#br0" timeOffset="27754.7142">25129 6261 116 0,'0'0'0'15,"0"0"-22"-15,0 0 12 16,0 0-2-16,0 0 8 15,0 0 4-15,0 12 16 16,22-10-1-16,7 0-3 16,8 1-5-16,9-2-2 0,13 3-2 15,4 1-3 1,5-1 2-16,0 3 0 0,-4-2-2 16,-1-1 0-16,-3 1-1 15,-7-2 1-15,-2 0-1 16,-10 1-2-16,-8-3 0 15,-3-1-7-15,-9 0-26 16</inkml:trace>
  <inkml:trace contextRef="#ctx0" brushRef="#br0" timeOffset="32638.4284">24933 1110 101 0,'0'0'4'0,"0"0"-2"0,0-110-2 16,0 76 4-16,0 3 21 16,0 3-2-16,0 3 4 15,0 2-7-15,4 3 16 16,-2 3-10-16,-2 3 5 15,0 0-9-15,0 7 4 16,0-1-3-16,0 5-3 16,0 1 7-16,0 2-21 15,0 0-6-15,0 0-9 16,0 0 8-16,-11 5-3 16,-9 10 5-16,-4 6-1 15,-7 3 0-15,-3 5 0 16,-3 2 0-16,1 4 3 15,-1 0-2-15,7 3 7 0,5 3-6 16,5 0 4 0,6 1 0-16,4 1-2 15,3 1 10-15,7 0 1 0,0 2-11 16,0 3 22-16,2 3-9 16,10-1-8-16,2-1 6 15,6-2-3-15,0-2-2 16,2-5-6-16,-2 0-1 15,-1-3 2-15,-2-1-4 16,-3-3 1-16,0-1-2 16,-1-6 3-16,-2-2-1 15,-1-2-2-15,1-4 1 0,-3-3 1 16,1-3-1 0,1-3-1-16,-3-1 0 0,1-2-1 15,-2-3-4-15,-2 0-12 16,2-3-35-16,-2-1 22 15,-1 0-27-15,2 0-12 16,-3 0-62-16,-2-9-77 16</inkml:trace>
  <inkml:trace contextRef="#ctx0" brushRef="#br0" timeOffset="33168.3995">24452 1756 249 0,'0'0'14'0,"0"0"4"16,0 0-16-16,0 0 20 16,0 0 10-16,0 0-26 15,-2-5-6-15,2 13-3 16,4 9 3-16,7 4 5 15,3 2 13-15,2 1 15 16,2 1-12-16,0-2 3 16,5 0-7-16,-1 0-7 15,0-4 2-15,0 1-9 16,2-6 7-16,-3-1-1 0,-1-4-6 16,0-1 1-1,-2-2 2-15,2-2 4 0,0-4 3 16,5 0 10-16,3 0 4 15,9-11 5-15,-1-8-24 16,3-3-2-16,-1-1 1 16,-2-4-2-16,-3 4 4 15,-3 1-9-15,-5 1 0 16,-6 2 3-16,-2 4-1 16,-4-1-2-16,0 4 7 15,-5-1-7-15,-2 3 3 16,-2 4-3-16,-2 1 0 0,-1 3 0 15,2 2 0 1,-3 0-12-16,0 0-36 16,0 0-37-16,0 0-57 0,0 0-25 15,0 9 99-15</inkml:trace>
  <inkml:trace contextRef="#ctx0" brushRef="#br0" timeOffset="36015.6515">26684 3168 164 0,'0'0'64'0,"0"0"-60"16,0 0-3-16,0 0 37 15,0 0 29-15,0 0-26 16,0 0-22-16,0 0-8 16,0 0 6-16,0 0 6 15,0 0-4-15,0 0-6 16,0 0-1-16,0 0 0 16,0 0-1-16,0 0-2 15,0 0-5-15,3 0 2 0,-3 0-3 16,0 0 0-16,0 0-2 15,0 0 1-15,0 0 0 16,0 0-1-16,0 0 0 16,0 0-1-16,0 0 0 15,0 0 0-15,0 0 0 16,0 0-1-16,0 0 1 16,0 0-1-16,0 0 0 15,0 0 0-15,0 0-2 16,0 0 1-16,0 0-1 15,0 0-1-15,0 0 4 16,0 0-3-16,0 0 0 16,0 0 2-16,0 1 1 15,0-1 0-15,0 0-4 16,0 0 4-16,0 2 4 0,0-2-4 16,0 0 0-16,0 0 0 15,0 0-6-15,0 0-12 16,0 0-27-16,0 0-20 15,-16 0 0-15,-7 0-16 16,-15 0-28-16,-3-8 2 16</inkml:trace>
  <inkml:trace contextRef="#ctx0" brushRef="#br0" timeOffset="41454.1929">25248 7756 82 0,'0'0'34'0,"0"0"-34"15,0 0-46-15,0 0 45 16,0 0 0-16,0 0 1 16,0 0-12-16,7 0-44 15</inkml:trace>
  <inkml:trace contextRef="#ctx0" brushRef="#br0" timeOffset="42761.7515">23359 9379 280 0,'0'0'19'0,"0"0"-19"15,0 0 1-15,0 0 1 16,0 0 13-16,0 0 7 16,-1 0-4-16,1 0-10 15,0 0-2-15,0 0-6 16,0 0 0-16,0 0-7 15,0 4-37-15,0 0-45 16,4 2 52-16,10 1-33 16</inkml:trace>
  <inkml:trace contextRef="#ctx0" brushRef="#br0" timeOffset="43113.7351">24210 9500 347 0,'0'0'0'0,"0"0"-60"0,0 0-32 15,0 0 92-15,0 0 8 16,0 0-8-16,17 0-6 15,-4 0-41-15</inkml:trace>
  <inkml:trace contextRef="#ctx0" brushRef="#br0" timeOffset="43505.5021">25929 9330 193 0,'0'0'0'0,"0"0"-74"15,0 0 16-15,0 0 51 16,0 0 7-16,0 0 2 15,11 0-2-15,-11 0 0 16,0 0-15-16</inkml:trace>
  <inkml:trace contextRef="#ctx0" brushRef="#br0" timeOffset="43955.1372">26000 9135 89 0,'0'0'71'0,"0"0"-67"16,0 0 0-16,0 0-4 15,0 0 10-15,0 0-9 16,12 0 0-16,-5 0-2 16,3 0-2-16,3 0-26 15,3 0-44-15</inkml:trace>
  <inkml:trace contextRef="#ctx0" brushRef="#br0" timeOffset="44727.8624">27112 9197 374 0,'0'0'33'16,"0"0"-33"-16,0 0 0 16,0 0 3-16,0 0 33 15,0 0 4-15,3 0-20 16,-3 0-10-16,0 0 0 16,0 0 4-16,0 0-2 0,0 0-3 15,0 0-7 1,0 0 3-16,0 0 0 0,0 0-2 15,0 0 1-15,0 0 2 16,0 0-6-16,0 0 1 16,0 0 0-16,0 0 0 15,0 0-1-15,0 0 3 16,0 0-3-16,0 0 0 16,0 0 0-16,0 0 0 15,0 0 0-15,0 0 0 16,0 0 0-16,0 0 0 15,0 0 1-15,0 0 0 16,0 0-1-16,0 0-1 16,0 0 1-16,0 0-1 15,0 0 1-15,0 0 2 0,0 0-2 16,0 0-1 0,0 0 1-16,0 0 2 0,0 0-2 15,0 0 0-15,0 0-1 16,0 0 1-16,0 0 0 15,3 0 0-15,-3 0 0 16,0 0 0-16,0 0 0 16,0 0 2-16,0 0-2 15,0 0-2-15,0 0 2 16,0 0-2-16,0 0-4 16,0 0-15-16,0 0-13 15,2 2-29-15,3 0-9 16,2 4-41-16,1-3-31 15</inkml:trace>
  <inkml:trace contextRef="#ctx0" brushRef="#br0" timeOffset="46040.0778">22097 11746 128 0,'0'0'237'0,"0"0"-237"15,0 0-89-15,0 0 31 16,0 0 37-16,0 0 10 16,-1-11 5-16,15 11 4 15,1 11-9-15,4 0-83 0</inkml:trace>
  <inkml:trace contextRef="#ctx0" brushRef="#br0" timeOffset="46701.3802">24347 11624 469 0,'0'0'17'16,"0"0"-16"-16,0 0 1 15,0 0 4-15,0 0 41 16,0 0 1-16,5 0-18 0,-5-2-11 16,2 2-7-16,-2 0-1 15,0 0-7-15,0 0 4 16,0 0-4-16,0 0-1 15,0 0-2-15,0 0 1 16,0 0-2-16,0 0 0 16,0-2 0-16,0 2 0 15,0 0 0-15,0 0 0 16,0 0 1-16,0 0-1 16,0 0 0-16,0 0 0 0,0 0 0 15,0 0-1 1,0 0 1-16,0 0-2 0,0 0 2 15,0 0 0-15,0 0-3 16,0 0 2-16,0 0 1 16,0 0-1-16,0 0-2 15,0 0-6-15,0 0-14 16,0 0-32-16,0 0-70 16,0 0 0-16,0 0-20 15</inkml:trace>
  <inkml:trace contextRef="#ctx0" brushRef="#br0" timeOffset="49504.2266">22915 5601 119 0,'0'0'0'0,"0"0"-25"0,0 0-12 16,121-68 9-16,-90 51-1 15,-2 2 29-15,-4-1 0 16,-7 0 0-16,-6 3 0 15,-3 3 0-15,-2 6 7 16,-1 0-7-16</inkml:trace>
  <inkml:trace contextRef="#ctx0" brushRef="#br0" timeOffset="50021.8263">22901 8193 220 0,'0'0'2'0,"0"0"-2"15,0 0 0-15,0 0 0 0,0 0 4 16,0 0 0-1,0 0-4-15,0 0 0 0,0 0-4 16,0 0-18-16,0 3-28 16,0 1-28-16</inkml:trace>
  <inkml:trace contextRef="#ctx0" brushRef="#br0" timeOffset="50428.7274">24122 6485 187 0,'0'0'0'0,"0"0"-2"16,0 0-11-16,0 0 0 16,0 0 5-16,0 0-2 15,-2-26-26-15,2 37-15 16,0 8 1-16</inkml:trace>
  <inkml:trace contextRef="#ctx0" brushRef="#br0" timeOffset="50845.7913">23376 8433 99 0,'0'0'0'16,"0"0"-86"-16</inkml:trace>
  <inkml:trace contextRef="#ctx0" brushRef="#br0" timeOffset="53273.6573">7373 12707 25 0,'0'0'12'0,"0"0"0"16,0 0 9-16,0 0 12 16,0 0 3-16,0 0-1 0,0 0-3 15,16-48-12-15,-16 48-7 16,0 0-11-16,0 0-2 16,0 0-2-16,0 0-9 15,0 0-24-15,0 2 21 16,0 15 2-16,2 8 11 15,0 10-15-15,1 9-22 16,2 8-6-16</inkml:trace>
  <inkml:trace contextRef="#ctx0" brushRef="#br0" timeOffset="53643.9016">7728 15211 173 0,'0'0'2'15,"0"0"1"-15,0 0 0 16,0 0 19-16,0 0-11 16,0 0-6-16,0 6 0 15,0-5-3-15,0 1-2 16,0-2 2-16,0 4-2 15,0-4 0-15,0 0-10 16,0 0-10-16,0 0-3 16,-4-15-72-16</inkml:trace>
  <inkml:trace contextRef="#ctx0" brushRef="#br0" timeOffset="54061.3785">7403 12782 22 0,'-20'-107'20'16,"8"4"-18"-16,1 5 4 15,4 11-3-15,-1 19 29 16,1 16-7-16,-3 17-10 15,7 5-10-15,-3 6-3 16,2 0-2-16,2 2 2 0,-3 2-1 16,2 3 1-16,-1 5 10 15,3 9 3-15,1 1 8 16,-1 2-16-16,1 0-4 16,0 0-3-16,0 0-6 15,-2 0-10-15,2 0 3 16,-3 11 13-16,3 8-1 15,-3 8 0-15,3 11 0 16,0 10-4-16,0 15-6 16,0 10-10-16,0 18 5 15,13 16-5-15,6 15 10 16,6 9-53-16</inkml:trace>
  <inkml:trace contextRef="#ctx0" brushRef="#br0" timeOffset="54633.587">7387 12474 55 0,'-11'-85'0'0,"4"9"-1"16,0 13-24-16,2 8 16 15,1 13 6-15,-3 6 0 16,3 8 3-16,1 8-1 15,-1 7 4-15,3 6-6 16,-5 3 3-16,6 4-8 0</inkml:trace>
  <inkml:trace contextRef="#ctx0" brushRef="#br0" timeOffset="54710.3779">7325 12235 11 0,'0'0'1'0,"0"173"-1"15,14-67-5-15</inkml:trace>
  <inkml:trace contextRef="#ctx0" brushRef="#br0" timeOffset="55084.064">7647 15093 214 0,'0'0'5'16,"0"0"-4"-16,0 0 2 16,0 0 13-16,0 0 21 15,0 0-17-15,0 11-11 16,0-9-3-16,0-1-5 15,0-1 0-15,0 3-1 16,0-3 0-16,0 0-1 16,0 0 1-16,0 0-1 0,0 0-1 15,0 0-11-15,0 1-9 16,0-1 4-16,0 0-2 16,0 0-3-16,0 0-4 15,-3-9-8-15</inkml:trace>
  <inkml:trace contextRef="#ctx0" brushRef="#br0" timeOffset="55902.3036">7703 15209 173 0,'0'0'0'15,"0"0"-20"-15,0 0 15 16,0 0 4-16,0 0-12 16,0 0-17-16,-4 0-14 15</inkml:trace>
  <inkml:trace contextRef="#ctx0" brushRef="#br0" timeOffset="56193.3183">7676 14830 11 0,'0'0'30'0,"0"0"-5"0,0 0-13 16,0 0-12-16,0 0-5 16,0 0-23-16</inkml:trace>
  <inkml:trace contextRef="#ctx0" brushRef="#br0" timeOffset="57423.1976">21228 8663 318 0,'0'0'0'16,"0"0"-43"-16,0 0 42 16,0 0 0-16,0 84 2 0,0-63 0 15,10-3-1-15,-1-4 5 16,5-6 14-16,5-8 27 16,6 0 42-16,11-8-2 15,8-17-43-15,5-3-26 16,2-6-7-16,-6-1-5 15,0 2-5-15,-4 0 0 16,3 0-9-16,-3 7-40 16,2 6-19-16,-5 8-17 15,-3 6-44-15,-5 1-57 16</inkml:trace>
  <inkml:trace contextRef="#ctx0" brushRef="#br0" timeOffset="58302.6269">22080 5913 105 0,'0'0'1'16,"0"0"5"-16,0 0 0 15,31-81 0-15,-27 70 17 16,-1 3-7-16,0 3 18 15,-1 3 0-15,-2 1-3 16,0 1-14-16,0 0-17 16,0 0-9-16,0 6 1 15,0 10 7-15,0 2 1 16,1-1 1-16,3-4 1 16,3-5 1-16,2-4 6 15,6-4 29-15,16 0 48 0,15-18-13 16,14-13-46-1,11-3-25-15,2-8 1 0,0-1-3 16,-10-3-17-16,-4 1-34 16,-9 4-10-16,-6 8-7 15,-9 12-37-15,-5 8 43 16</inkml:trace>
  <inkml:trace contextRef="#ctx0" brushRef="#br0" timeOffset="69334.4627">23012 11742 195 0,'0'0'3'0,"0"0"-2"16,0 0 0-16,0 0 5 16,0 0 21-16,0 0-2 15,0 0-16-15,0 0-3 16,0 0-2-16,0 0 6 15,0 0-2-15,0 0 1 0,0 0 0 16,0 0 5 0,0 0-3-16,0 0-3 0,0 0-4 15,0 0-3-15,0 0-1 16,0 0-4-16,0 0-13 16,0 0-59-16,4 1-33 15,16 2 14-15</inkml:trace>
  <inkml:trace contextRef="#ctx0" brushRef="#br0" timeOffset="69716.6729">25395 11988 277 0,'0'0'6'15,"0"0"-3"-15,0 0-3 16,0 0 7-16,0 0 14 0,0 0 3 16,1 5-17-16,0-3-7 15,-1-2 1-15,0 0-1 16,0 0 0-16,0 0-2 16,0 0-3-16,0 2-42 15,-5-2-56-15,-17 0 13 16</inkml:trace>
  <inkml:trace contextRef="#ctx0" brushRef="#br0" timeOffset="70033.7466">23151 11698 157 0,'0'0'3'0,"0"0"-3"16,0 0 1-16,0 0 11 15,0 0 8-15,0 0-10 16,0-16-10-16,9 15-4 0,5-1-8 16,8 2-31-16,7-1-1 15</inkml:trace>
  <inkml:trace contextRef="#ctx0" brushRef="#br0" timeOffset="70272.3513">25323 11730 332 0,'0'0'0'0,"0"0"-1"15,0 0-42-15,0 0 16 16,0 0 14-16,0 0-25 16,5 0-73-16</inkml:trace>
</inkml:ink>
</file>

<file path=ppt/media/image1.png>
</file>

<file path=ppt/media/image11.jpeg>
</file>

<file path=ppt/media/image12.jpeg>
</file>

<file path=ppt/media/image14.jpeg>
</file>

<file path=ppt/media/image15.png>
</file>

<file path=ppt/media/image16.jpeg>
</file>

<file path=ppt/media/image19.jpeg>
</file>

<file path=ppt/media/image20.jpe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9A5F01-6DA9-452D-97B6-A35C3D6F8B8D}" type="datetimeFigureOut">
              <a:rPr lang="en-IN" smtClean="0"/>
              <a:t>19-04-2021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32163" y="971550"/>
            <a:ext cx="3394075" cy="2622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740150"/>
            <a:ext cx="8045450" cy="30607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3463"/>
            <a:ext cx="4359275" cy="388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BEDA0A-5B54-4B2E-A862-40950FDA0C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188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CAA54A3-942A-4251-B91B-60BF427B3296}" type="slidenum">
              <a:rPr lang="en-US" altLang="en-US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82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4500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Silicon has been the heart of the world's technology boom for nearly half a century, but microprocessor manufacturers have all but squeezed the life out of it. The current technology used to make microprocessors reached its limit around 2005.</a:t>
            </a:r>
          </a:p>
        </p:txBody>
      </p:sp>
    </p:spTree>
    <p:extLst>
      <p:ext uri="{BB962C8B-B14F-4D97-AF65-F5344CB8AC3E}">
        <p14:creationId xmlns:p14="http://schemas.microsoft.com/office/powerpoint/2010/main" val="660268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EF0A73C-028D-46FE-95A9-28DF8732562F}" type="slidenum">
              <a:rPr lang="en-US" altLang="en-US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  <p:sp>
        <p:nvSpPr>
          <p:cNvPr id="184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24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>
              <a:defRPr/>
            </a:pPr>
            <a:endParaRPr lang="en-US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699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5BA6FB3-9FBF-488D-9C3C-D77CBD02D36A}" type="slidenum">
              <a:rPr lang="en-US" altLang="en-US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  <p:sp>
        <p:nvSpPr>
          <p:cNvPr id="186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8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>
              <a:defRPr/>
            </a:pPr>
            <a:endParaRPr lang="en-US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030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52A5D127-0FCE-41E3-A47F-F2DAE8A4648A}" type="slidenum">
              <a:rPr lang="en-US" altLang="en-US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  <p:sp>
        <p:nvSpPr>
          <p:cNvPr id="188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7572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>
              <a:defRPr/>
            </a:pPr>
            <a:endParaRPr lang="en-US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845250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1242" y="3117454"/>
            <a:ext cx="9915915" cy="781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50" b="1" i="0">
                <a:solidFill>
                  <a:srgbClr val="C45911"/>
                </a:solidFill>
                <a:latin typeface="Comic Sans MS"/>
                <a:cs typeface="Comic Sans MS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08760" y="4352544"/>
            <a:ext cx="7040880" cy="194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50" b="0" i="0">
                <a:solidFill>
                  <a:schemeClr val="tx1"/>
                </a:solidFill>
                <a:latin typeface="Symbol"/>
                <a:cs typeface="Symbo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150" b="0" i="0">
                <a:solidFill>
                  <a:schemeClr val="tx1"/>
                </a:solidFill>
                <a:latin typeface="Comic Sans MS"/>
                <a:cs typeface="Comic Sans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50" b="0" i="0">
                <a:solidFill>
                  <a:schemeClr val="tx1"/>
                </a:solidFill>
                <a:latin typeface="Symbol"/>
                <a:cs typeface="Symbo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2920" y="1787652"/>
            <a:ext cx="4375404" cy="51297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610834" y="2034010"/>
            <a:ext cx="3696334" cy="4177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300" b="0" i="0">
                <a:solidFill>
                  <a:schemeClr val="tx1"/>
                </a:solidFill>
                <a:latin typeface="Comic Sans MS"/>
                <a:cs typeface="Comic Sans M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650" b="0" i="0">
                <a:solidFill>
                  <a:schemeClr val="tx1"/>
                </a:solidFill>
                <a:latin typeface="Symbol"/>
                <a:cs typeface="Symbo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33527" y="1404615"/>
            <a:ext cx="4591344" cy="6788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650" b="0" i="0">
                <a:solidFill>
                  <a:schemeClr val="tx1"/>
                </a:solidFill>
                <a:latin typeface="Symbol"/>
                <a:cs typeface="Symbo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53620" y="2512517"/>
            <a:ext cx="8551159" cy="35960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150" b="0" i="0">
                <a:solidFill>
                  <a:schemeClr val="tx1"/>
                </a:solidFill>
                <a:latin typeface="Comic Sans MS"/>
                <a:cs typeface="Comic Sans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19856" y="7228332"/>
            <a:ext cx="3218688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2920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4/19/2021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42048" y="7228332"/>
            <a:ext cx="2313432" cy="388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emf"/><Relationship Id="rId4" Type="http://schemas.openxmlformats.org/officeDocument/2006/relationships/customXml" Target="../ink/ink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0.emf"/><Relationship Id="rId4" Type="http://schemas.openxmlformats.org/officeDocument/2006/relationships/customXml" Target="../ink/ink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7" Type="http://schemas.openxmlformats.org/officeDocument/2006/relationships/image" Target="../media/image12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5.xml"/><Relationship Id="rId5" Type="http://schemas.openxmlformats.org/officeDocument/2006/relationships/image" Target="../media/image122.emf"/><Relationship Id="rId4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2.emf"/><Relationship Id="rId3" Type="http://schemas.openxmlformats.org/officeDocument/2006/relationships/image" Target="../media/image124.emf"/><Relationship Id="rId7" Type="http://schemas.openxmlformats.org/officeDocument/2006/relationships/image" Target="../media/image126.emf"/><Relationship Id="rId12" Type="http://schemas.openxmlformats.org/officeDocument/2006/relationships/customXml" Target="../ink/ink11.xml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8.xml"/><Relationship Id="rId11" Type="http://schemas.openxmlformats.org/officeDocument/2006/relationships/image" Target="../media/image128.emf"/><Relationship Id="rId5" Type="http://schemas.openxmlformats.org/officeDocument/2006/relationships/image" Target="../media/image125.emf"/><Relationship Id="rId15" Type="http://schemas.openxmlformats.org/officeDocument/2006/relationships/image" Target="../media/image3.emf"/><Relationship Id="rId10" Type="http://schemas.openxmlformats.org/officeDocument/2006/relationships/customXml" Target="../ink/ink10.xml"/><Relationship Id="rId4" Type="http://schemas.openxmlformats.org/officeDocument/2006/relationships/customXml" Target="../ink/ink7.xml"/><Relationship Id="rId9" Type="http://schemas.openxmlformats.org/officeDocument/2006/relationships/image" Target="../media/image127.emf"/><Relationship Id="rId14" Type="http://schemas.openxmlformats.org/officeDocument/2006/relationships/customXml" Target="../ink/ink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emf"/><Relationship Id="rId4" Type="http://schemas.openxmlformats.org/officeDocument/2006/relationships/customXml" Target="../ink/ink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emf"/><Relationship Id="rId5" Type="http://schemas.openxmlformats.org/officeDocument/2006/relationships/customXml" Target="../ink/ink1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customXml" Target="../ink/ink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emf"/><Relationship Id="rId5" Type="http://schemas.openxmlformats.org/officeDocument/2006/relationships/customXml" Target="../ink/ink17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3" Type="http://schemas.openxmlformats.org/officeDocument/2006/relationships/image" Target="../media/image14.jpeg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customXml" Target="../ink/ink18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Relationship Id="rId9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1667" t="18148" r="16667" b="12963"/>
          <a:stretch/>
        </p:blipFill>
        <p:spPr>
          <a:xfrm>
            <a:off x="86360" y="152400"/>
            <a:ext cx="9956800" cy="746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69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070518172035-lar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80999"/>
            <a:ext cx="4176713" cy="628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5" descr="071026162320-lar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1397793"/>
            <a:ext cx="3725863" cy="425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751680" y="174960"/>
              <a:ext cx="9200160" cy="72615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7720" y="169560"/>
                <a:ext cx="9209160" cy="727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110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52800" y="3505200"/>
            <a:ext cx="3962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b="1" dirty="0" smtClean="0">
                <a:solidFill>
                  <a:srgbClr val="C00000"/>
                </a:solidFill>
              </a:rPr>
              <a:t>THANK YOU</a:t>
            </a:r>
            <a:endParaRPr lang="en-IN" sz="5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622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39720" y="379440"/>
              <a:ext cx="9411840" cy="6163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2880" y="374040"/>
                <a:ext cx="9421920" cy="617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24320" y="1466280"/>
              <a:ext cx="9119160" cy="5265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7840" y="1460520"/>
                <a:ext cx="9131760" cy="527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609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53160" y="292320"/>
              <a:ext cx="9196920" cy="6768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8120" y="284400"/>
                <a:ext cx="9210240" cy="678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836760" y="2347200"/>
              <a:ext cx="1999080" cy="56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33520" y="2340720"/>
                <a:ext cx="200988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251400" y="717840"/>
              <a:ext cx="2811240" cy="2608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46360" y="712080"/>
                <a:ext cx="2822040" cy="261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2967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-64440" y="575640"/>
              <a:ext cx="5765400" cy="4342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69120" y="567360"/>
                <a:ext cx="5776560" cy="435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099800" y="374040"/>
              <a:ext cx="7007400" cy="6770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4040" y="367200"/>
                <a:ext cx="7020720" cy="67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6828840" y="1365480"/>
              <a:ext cx="2967120" cy="32680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20920" y="1358640"/>
                <a:ext cx="2983680" cy="328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2624760" y="278640"/>
              <a:ext cx="7400160" cy="52023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21160" y="273240"/>
                <a:ext cx="7412040" cy="521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7015680" y="1677600"/>
              <a:ext cx="2918160" cy="3055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11360" y="1673280"/>
                <a:ext cx="2928960" cy="306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855000" y="3427200"/>
              <a:ext cx="3251520" cy="26157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49600" y="3422880"/>
                <a:ext cx="3260160" cy="262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/>
              <p14:cNvContentPartPr/>
              <p14:nvPr/>
            </p14:nvContentPartPr>
            <p14:xfrm>
              <a:off x="1522080" y="251640"/>
              <a:ext cx="6546240" cy="4406040"/>
            </p14:xfrm>
          </p:contentPart>
        </mc:Choice>
        <mc:Fallback>
          <p:pic>
            <p:nvPicPr>
              <p:cNvPr id="8" name="Ink 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515600" y="247320"/>
                <a:ext cx="6558120" cy="441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751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37520" y="545040"/>
              <a:ext cx="9665280" cy="661140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000" y="538560"/>
                <a:ext cx="9674640" cy="662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97040" y="193680"/>
              <a:ext cx="8897040" cy="701352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8400" y="186120"/>
                <a:ext cx="8912880" cy="703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48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251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" y="3131821"/>
            <a:ext cx="2011680" cy="1388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1252" name="Picture 9" descr="plo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360" y="2209800"/>
            <a:ext cx="5532120" cy="3270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6811" name="Text Box 11"/>
          <p:cNvSpPr txBox="1">
            <a:spLocks noChangeArrowheads="1"/>
          </p:cNvSpPr>
          <p:nvPr/>
        </p:nvSpPr>
        <p:spPr bwMode="auto">
          <a:xfrm>
            <a:off x="0" y="6149341"/>
            <a:ext cx="2766060" cy="3970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980" b="1" dirty="0"/>
              <a:t>Smaller Transistors</a:t>
            </a:r>
          </a:p>
        </p:txBody>
      </p:sp>
      <p:sp>
        <p:nvSpPr>
          <p:cNvPr id="76812" name="Text Box 12"/>
          <p:cNvSpPr txBox="1">
            <a:spLocks noChangeArrowheads="1"/>
          </p:cNvSpPr>
          <p:nvPr/>
        </p:nvSpPr>
        <p:spPr bwMode="auto">
          <a:xfrm>
            <a:off x="3101340" y="6149341"/>
            <a:ext cx="3268980" cy="3970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980" b="1"/>
              <a:t>Higher Switching Speeds</a:t>
            </a:r>
          </a:p>
        </p:txBody>
      </p:sp>
      <p:sp>
        <p:nvSpPr>
          <p:cNvPr id="76813" name="Text Box 13"/>
          <p:cNvSpPr txBox="1">
            <a:spLocks noChangeArrowheads="1"/>
          </p:cNvSpPr>
          <p:nvPr/>
        </p:nvSpPr>
        <p:spPr bwMode="auto">
          <a:xfrm>
            <a:off x="6705600" y="6149340"/>
            <a:ext cx="2682240" cy="3970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980" b="1" dirty="0"/>
              <a:t>Declining Costs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779400" y="156960"/>
              <a:ext cx="9230760" cy="5640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71120" y="148320"/>
                <a:ext cx="9244800" cy="565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5150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75" name="Text Box 11"/>
          <p:cNvSpPr txBox="1">
            <a:spLocks noChangeArrowheads="1"/>
          </p:cNvSpPr>
          <p:nvPr/>
        </p:nvSpPr>
        <p:spPr bwMode="auto">
          <a:xfrm>
            <a:off x="0" y="5646421"/>
            <a:ext cx="10058400" cy="1514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080" b="1" i="1" dirty="0"/>
              <a:t>The semiconductor industry has been successful in its consistent efforts to reduce feature size on a chip.</a:t>
            </a:r>
          </a:p>
        </p:txBody>
      </p:sp>
      <p:pic>
        <p:nvPicPr>
          <p:cNvPr id="183299" name="Picture 12" descr="a-microprocessor-work-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7520" y="533400"/>
            <a:ext cx="3771900" cy="471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44720" y="607320"/>
              <a:ext cx="9993240" cy="47498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6440" y="600480"/>
                <a:ext cx="10006560" cy="476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098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6" name="Picture 2" descr="microprocessor-athlon-6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480" y="1706881"/>
            <a:ext cx="3939540" cy="2876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5347" name="Picture 3" descr="microprocessor-p4-alo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" y="1203960"/>
            <a:ext cx="3185160" cy="2523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25" name="Text Box 5"/>
          <p:cNvSpPr txBox="1">
            <a:spLocks noChangeArrowheads="1"/>
          </p:cNvSpPr>
          <p:nvPr/>
        </p:nvSpPr>
        <p:spPr bwMode="auto">
          <a:xfrm>
            <a:off x="586740" y="3970020"/>
            <a:ext cx="3520440" cy="3970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980" b="1"/>
              <a:t>55,000,000 transistors</a:t>
            </a:r>
          </a:p>
        </p:txBody>
      </p:sp>
      <p:sp>
        <p:nvSpPr>
          <p:cNvPr id="389126" name="Text Box 6"/>
          <p:cNvSpPr txBox="1">
            <a:spLocks noChangeArrowheads="1"/>
          </p:cNvSpPr>
          <p:nvPr/>
        </p:nvSpPr>
        <p:spPr bwMode="auto">
          <a:xfrm>
            <a:off x="5364480" y="4472940"/>
            <a:ext cx="3771900" cy="3970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1980" b="1"/>
              <a:t>105,900,000 transistors</a:t>
            </a:r>
          </a:p>
        </p:txBody>
      </p:sp>
      <p:sp>
        <p:nvSpPr>
          <p:cNvPr id="389127" name="Text Box 7"/>
          <p:cNvSpPr txBox="1">
            <a:spLocks noChangeArrowheads="1"/>
          </p:cNvSpPr>
          <p:nvPr/>
        </p:nvSpPr>
        <p:spPr bwMode="auto">
          <a:xfrm>
            <a:off x="0" y="5311140"/>
            <a:ext cx="10058400" cy="1514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sz="3080" b="1" i="1" dirty="0"/>
              <a:t>Smaller features mean denser packing of transistors, which leads to more powerful computers, more memory, and hopefully lower costs.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/>
              <p14:cNvContentPartPr/>
              <p14:nvPr/>
            </p14:nvContentPartPr>
            <p14:xfrm>
              <a:off x="917280" y="3432240"/>
              <a:ext cx="4565880" cy="7502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0440" y="3429720"/>
                <a:ext cx="4577040" cy="759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238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394" name="Picture 5" descr="euvl-sandia-engineer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" y="1287780"/>
            <a:ext cx="4191000" cy="513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3175" name="Picture 7" descr="waferdicing-whole350x28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120" y="449580"/>
            <a:ext cx="3667125" cy="2975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3177" name="Picture 9" descr="pentiumm_wafe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3580" y="3718560"/>
            <a:ext cx="3604260" cy="35134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169560" y="74160"/>
              <a:ext cx="9740880" cy="700128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3440" y="67320"/>
                <a:ext cx="9750960" cy="701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" name="Ink 2"/>
              <p14:cNvContentPartPr/>
              <p14:nvPr/>
            </p14:nvContentPartPr>
            <p14:xfrm>
              <a:off x="4228200" y="4210200"/>
              <a:ext cx="5750280" cy="3261240"/>
            </p14:xfrm>
          </p:contentPart>
        </mc:Choice>
        <mc:Fallback>
          <p:pic>
            <p:nvPicPr>
              <p:cNvPr id="3" name="Ink 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21720" y="4207680"/>
                <a:ext cx="5763600" cy="327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6769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63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63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6934</TotalTime>
  <Words>90</Words>
  <Application>Microsoft Office PowerPoint</Application>
  <PresentationFormat>Custom</PresentationFormat>
  <Paragraphs>13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ＭＳ Ｐゴシック</vt:lpstr>
      <vt:lpstr>ＭＳ Ｐゴシック</vt:lpstr>
      <vt:lpstr>Arial</vt:lpstr>
      <vt:lpstr>Calibri</vt:lpstr>
      <vt:lpstr>Comic Sans MS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Lecture 9, 10 DC power suply</dc:title>
  <dc:creator>Divyabramham</dc:creator>
  <cp:lastModifiedBy>Dr.Priyanka Dwivedi</cp:lastModifiedBy>
  <cp:revision>23</cp:revision>
  <dcterms:created xsi:type="dcterms:W3CDTF">2021-04-10T09:17:25Z</dcterms:created>
  <dcterms:modified xsi:type="dcterms:W3CDTF">2021-04-19T05:40:24Z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2019-02-18T00:00:00Z</vt:filetime>
  </property>
  <property fmtid="{D5CDD505-2E9C-101B-9397-08002B2CF9AE}" pid="3" name="LastSaved">
    <vt:filetime>2021-04-10T00:00:00Z</vt:filetime>
  </property>
</Properties>
</file>